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258" r:id="rId3"/>
    <p:sldId id="260" r:id="rId4"/>
    <p:sldId id="263" r:id="rId5"/>
    <p:sldId id="262" r:id="rId6"/>
    <p:sldId id="259" r:id="rId7"/>
    <p:sldId id="305" r:id="rId8"/>
    <p:sldId id="313" r:id="rId9"/>
    <p:sldId id="266" r:id="rId10"/>
    <p:sldId id="306" r:id="rId11"/>
    <p:sldId id="261" r:id="rId12"/>
    <p:sldId id="268" r:id="rId13"/>
    <p:sldId id="307" r:id="rId14"/>
    <p:sldId id="308" r:id="rId15"/>
    <p:sldId id="309" r:id="rId16"/>
    <p:sldId id="310" r:id="rId17"/>
    <p:sldId id="311" r:id="rId18"/>
    <p:sldId id="312" r:id="rId19"/>
    <p:sldId id="282" r:id="rId20"/>
  </p:sldIdLst>
  <p:sldSz cx="9144000" cy="5143500" type="screen16x9"/>
  <p:notesSz cx="6858000" cy="9144000"/>
  <p:embeddedFontLst>
    <p:embeddedFont>
      <p:font typeface="Chewy" panose="020B0604020202020204" charset="0"/>
      <p:regular r:id="rId22"/>
    </p:embeddedFont>
    <p:embeddedFont>
      <p:font typeface="Maven Pro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Nunito SemiBold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06EC7F-4886-45F8-9931-BC7E06F60BDE}">
  <a:tblStyle styleId="{F506EC7F-4886-45F8-9931-BC7E06F60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5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2" name="Google Shape;8162;g5403dfd5a5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3" name="Google Shape;8163;g5403dfd5a5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9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614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32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260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274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54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1" name="Google Shape;9591;ga0fe23abdf_0_3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2" name="Google Shape;9592;ga0fe23abdf_0_3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1" name="Google Shape;7911;g99bc3d0d5b_0_3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2" name="Google Shape;7912;g99bc3d0d5b_0_3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Google Shape;8146;g99bc3d0d5b_0_5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7" name="Google Shape;8147;g99bc3d0d5b_0_5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" name="Google Shape;8192;g9fe1004d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3" name="Google Shape;8193;g9fe1004d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7" name="Google Shape;8167;g99bc3d0d5b_0_27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8" name="Google Shape;8168;g99bc3d0d5b_0_27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7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464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23950" y="3332023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927991" y="816641"/>
            <a:ext cx="161913" cy="145916"/>
            <a:chOff x="7737341" y="1046941"/>
            <a:chExt cx="161913" cy="145916"/>
          </a:xfrm>
        </p:grpSpPr>
        <p:sp>
          <p:nvSpPr>
            <p:cNvPr id="12" name="Google Shape;12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21236" y="680018"/>
            <a:ext cx="134340" cy="121912"/>
            <a:chOff x="737385" y="1492952"/>
            <a:chExt cx="161913" cy="146935"/>
          </a:xfrm>
        </p:grpSpPr>
        <p:sp>
          <p:nvSpPr>
            <p:cNvPr id="16" name="Google Shape;16;p2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-171525" y="4556624"/>
            <a:ext cx="4086310" cy="63773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571525" y="-47200"/>
            <a:ext cx="4656952" cy="727225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1416117" y="-251591"/>
            <a:ext cx="359392" cy="931707"/>
            <a:chOff x="1823086" y="-208516"/>
            <a:chExt cx="433159" cy="1122944"/>
          </a:xfrm>
        </p:grpSpPr>
        <p:sp>
          <p:nvSpPr>
            <p:cNvPr id="22" name="Google Shape;22;p2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-267638" y="216535"/>
            <a:ext cx="1166826" cy="746025"/>
            <a:chOff x="-206267" y="355694"/>
            <a:chExt cx="1406323" cy="899150"/>
          </a:xfrm>
        </p:grpSpPr>
        <p:sp>
          <p:nvSpPr>
            <p:cNvPr id="31" name="Google Shape;31;p2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-139161" y="-170594"/>
            <a:ext cx="747610" cy="722927"/>
            <a:chOff x="-168381" y="-168706"/>
            <a:chExt cx="901061" cy="871312"/>
          </a:xfrm>
        </p:grpSpPr>
        <p:sp>
          <p:nvSpPr>
            <p:cNvPr id="40" name="Google Shape;40;p2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53946" y="-280695"/>
            <a:ext cx="363800" cy="984632"/>
            <a:chOff x="904476" y="-243594"/>
            <a:chExt cx="438472" cy="1186732"/>
          </a:xfrm>
        </p:grpSpPr>
        <p:sp>
          <p:nvSpPr>
            <p:cNvPr id="60" name="Google Shape;60;p2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111408" y="-436182"/>
            <a:ext cx="548163" cy="942251"/>
            <a:chOff x="1455834" y="-430995"/>
            <a:chExt cx="660677" cy="1135653"/>
          </a:xfrm>
        </p:grpSpPr>
        <p:sp>
          <p:nvSpPr>
            <p:cNvPr id="88" name="Google Shape;88;p2"/>
            <p:cNvSpPr/>
            <p:nvPr/>
          </p:nvSpPr>
          <p:spPr>
            <a:xfrm>
              <a:off x="1455834" y="-342088"/>
              <a:ext cx="651576" cy="1046745"/>
            </a:xfrm>
            <a:custGeom>
              <a:avLst/>
              <a:gdLst/>
              <a:ahLst/>
              <a:cxnLst/>
              <a:rect l="l" t="t" r="r" b="b"/>
              <a:pathLst>
                <a:path w="21750" h="34941" extrusionOk="0">
                  <a:moveTo>
                    <a:pt x="16913" y="1"/>
                  </a:moveTo>
                  <a:cubicBezTo>
                    <a:pt x="14337" y="1"/>
                    <a:pt x="10562" y="1386"/>
                    <a:pt x="8840" y="2318"/>
                  </a:cubicBezTo>
                  <a:cubicBezTo>
                    <a:pt x="5904" y="3852"/>
                    <a:pt x="3603" y="5920"/>
                    <a:pt x="2202" y="8856"/>
                  </a:cubicBezTo>
                  <a:cubicBezTo>
                    <a:pt x="0" y="13192"/>
                    <a:pt x="334" y="18396"/>
                    <a:pt x="667" y="23199"/>
                  </a:cubicBezTo>
                  <a:cubicBezTo>
                    <a:pt x="901" y="27102"/>
                    <a:pt x="1535" y="31138"/>
                    <a:pt x="901" y="34941"/>
                  </a:cubicBezTo>
                  <a:cubicBezTo>
                    <a:pt x="6338" y="32439"/>
                    <a:pt x="12843" y="29704"/>
                    <a:pt x="16445" y="24600"/>
                  </a:cubicBezTo>
                  <a:cubicBezTo>
                    <a:pt x="20248" y="19163"/>
                    <a:pt x="21749" y="14159"/>
                    <a:pt x="20548" y="7521"/>
                  </a:cubicBezTo>
                  <a:cubicBezTo>
                    <a:pt x="20148" y="5153"/>
                    <a:pt x="18380" y="2084"/>
                    <a:pt x="18513" y="49"/>
                  </a:cubicBezTo>
                  <a:lnTo>
                    <a:pt x="18513" y="49"/>
                  </a:lnTo>
                  <a:lnTo>
                    <a:pt x="18180" y="149"/>
                  </a:lnTo>
                  <a:cubicBezTo>
                    <a:pt x="17810" y="47"/>
                    <a:pt x="17382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38301" y="-430995"/>
              <a:ext cx="578210" cy="1060406"/>
            </a:xfrm>
            <a:custGeom>
              <a:avLst/>
              <a:gdLst/>
              <a:ahLst/>
              <a:cxnLst/>
              <a:rect l="l" t="t" r="r" b="b"/>
              <a:pathLst>
                <a:path w="19301" h="35397" extrusionOk="0">
                  <a:moveTo>
                    <a:pt x="18677" y="0"/>
                  </a:moveTo>
                  <a:cubicBezTo>
                    <a:pt x="18582" y="0"/>
                    <a:pt x="18484" y="34"/>
                    <a:pt x="18396" y="115"/>
                  </a:cubicBezTo>
                  <a:cubicBezTo>
                    <a:pt x="15027" y="2917"/>
                    <a:pt x="12191" y="6153"/>
                    <a:pt x="10490" y="10256"/>
                  </a:cubicBezTo>
                  <a:cubicBezTo>
                    <a:pt x="9423" y="12824"/>
                    <a:pt x="8622" y="15459"/>
                    <a:pt x="7588" y="18061"/>
                  </a:cubicBezTo>
                  <a:cubicBezTo>
                    <a:pt x="6520" y="20730"/>
                    <a:pt x="5420" y="23365"/>
                    <a:pt x="4252" y="26000"/>
                  </a:cubicBezTo>
                  <a:cubicBezTo>
                    <a:pt x="2951" y="28936"/>
                    <a:pt x="1584" y="31871"/>
                    <a:pt x="183" y="34773"/>
                  </a:cubicBezTo>
                  <a:cubicBezTo>
                    <a:pt x="0" y="35093"/>
                    <a:pt x="286" y="35397"/>
                    <a:pt x="559" y="35397"/>
                  </a:cubicBezTo>
                  <a:cubicBezTo>
                    <a:pt x="686" y="35397"/>
                    <a:pt x="809" y="35332"/>
                    <a:pt x="883" y="35174"/>
                  </a:cubicBezTo>
                  <a:cubicBezTo>
                    <a:pt x="3352" y="30103"/>
                    <a:pt x="5687" y="25000"/>
                    <a:pt x="7788" y="19763"/>
                  </a:cubicBezTo>
                  <a:cubicBezTo>
                    <a:pt x="8855" y="17161"/>
                    <a:pt x="9823" y="14525"/>
                    <a:pt x="10757" y="11857"/>
                  </a:cubicBezTo>
                  <a:cubicBezTo>
                    <a:pt x="11524" y="9789"/>
                    <a:pt x="12525" y="7787"/>
                    <a:pt x="13826" y="5986"/>
                  </a:cubicBezTo>
                  <a:cubicBezTo>
                    <a:pt x="15293" y="3985"/>
                    <a:pt x="17095" y="2283"/>
                    <a:pt x="18963" y="682"/>
                  </a:cubicBezTo>
                  <a:cubicBezTo>
                    <a:pt x="19301" y="422"/>
                    <a:pt x="19011" y="0"/>
                    <a:pt x="18677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24162" y="373308"/>
              <a:ext cx="201494" cy="167043"/>
            </a:xfrm>
            <a:custGeom>
              <a:avLst/>
              <a:gdLst/>
              <a:ahLst/>
              <a:cxnLst/>
              <a:rect l="l" t="t" r="r" b="b"/>
              <a:pathLst>
                <a:path w="6726" h="5576" extrusionOk="0">
                  <a:moveTo>
                    <a:pt x="4720" y="0"/>
                  </a:moveTo>
                  <a:cubicBezTo>
                    <a:pt x="4637" y="0"/>
                    <a:pt x="4555" y="19"/>
                    <a:pt x="4491" y="51"/>
                  </a:cubicBezTo>
                  <a:cubicBezTo>
                    <a:pt x="3156" y="651"/>
                    <a:pt x="1855" y="1385"/>
                    <a:pt x="454" y="1852"/>
                  </a:cubicBezTo>
                  <a:cubicBezTo>
                    <a:pt x="1" y="2003"/>
                    <a:pt x="123" y="2676"/>
                    <a:pt x="523" y="2676"/>
                  </a:cubicBezTo>
                  <a:cubicBezTo>
                    <a:pt x="564" y="2676"/>
                    <a:pt x="608" y="2668"/>
                    <a:pt x="655" y="2653"/>
                  </a:cubicBezTo>
                  <a:cubicBezTo>
                    <a:pt x="1941" y="2214"/>
                    <a:pt x="3150" y="1597"/>
                    <a:pt x="4372" y="1002"/>
                  </a:cubicBezTo>
                  <a:lnTo>
                    <a:pt x="4372" y="1002"/>
                  </a:lnTo>
                  <a:cubicBezTo>
                    <a:pt x="4665" y="2485"/>
                    <a:pt x="5313" y="3873"/>
                    <a:pt x="5825" y="5288"/>
                  </a:cubicBezTo>
                  <a:cubicBezTo>
                    <a:pt x="5891" y="5488"/>
                    <a:pt x="6059" y="5576"/>
                    <a:pt x="6225" y="5576"/>
                  </a:cubicBezTo>
                  <a:cubicBezTo>
                    <a:pt x="6476" y="5576"/>
                    <a:pt x="6726" y="5375"/>
                    <a:pt x="6626" y="5055"/>
                  </a:cubicBezTo>
                  <a:cubicBezTo>
                    <a:pt x="6058" y="3487"/>
                    <a:pt x="5325" y="1952"/>
                    <a:pt x="5091" y="284"/>
                  </a:cubicBezTo>
                  <a:cubicBezTo>
                    <a:pt x="5069" y="81"/>
                    <a:pt x="4893" y="0"/>
                    <a:pt x="4720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22934" y="228264"/>
              <a:ext cx="280103" cy="217881"/>
            </a:xfrm>
            <a:custGeom>
              <a:avLst/>
              <a:gdLst/>
              <a:ahLst/>
              <a:cxnLst/>
              <a:rect l="l" t="t" r="r" b="b"/>
              <a:pathLst>
                <a:path w="9350" h="7273" extrusionOk="0">
                  <a:moveTo>
                    <a:pt x="6183" y="0"/>
                  </a:moveTo>
                  <a:cubicBezTo>
                    <a:pt x="4107" y="0"/>
                    <a:pt x="2152" y="1072"/>
                    <a:pt x="395" y="2058"/>
                  </a:cubicBezTo>
                  <a:cubicBezTo>
                    <a:pt x="1" y="2283"/>
                    <a:pt x="225" y="2818"/>
                    <a:pt x="586" y="2818"/>
                  </a:cubicBezTo>
                  <a:cubicBezTo>
                    <a:pt x="652" y="2818"/>
                    <a:pt x="723" y="2800"/>
                    <a:pt x="796" y="2758"/>
                  </a:cubicBezTo>
                  <a:cubicBezTo>
                    <a:pt x="2474" y="1857"/>
                    <a:pt x="4326" y="840"/>
                    <a:pt x="6270" y="840"/>
                  </a:cubicBezTo>
                  <a:cubicBezTo>
                    <a:pt x="6287" y="840"/>
                    <a:pt x="6304" y="840"/>
                    <a:pt x="6321" y="840"/>
                  </a:cubicBezTo>
                  <a:lnTo>
                    <a:pt x="6321" y="840"/>
                  </a:lnTo>
                  <a:cubicBezTo>
                    <a:pt x="6680" y="2983"/>
                    <a:pt x="7901" y="4885"/>
                    <a:pt x="8468" y="6995"/>
                  </a:cubicBezTo>
                  <a:cubicBezTo>
                    <a:pt x="8520" y="7189"/>
                    <a:pt x="8673" y="7273"/>
                    <a:pt x="8832" y="7273"/>
                  </a:cubicBezTo>
                  <a:cubicBezTo>
                    <a:pt x="9083" y="7273"/>
                    <a:pt x="9350" y="7067"/>
                    <a:pt x="9268" y="6761"/>
                  </a:cubicBezTo>
                  <a:cubicBezTo>
                    <a:pt x="8701" y="4626"/>
                    <a:pt x="7367" y="2691"/>
                    <a:pt x="7100" y="456"/>
                  </a:cubicBezTo>
                  <a:cubicBezTo>
                    <a:pt x="7067" y="223"/>
                    <a:pt x="6933" y="56"/>
                    <a:pt x="6700" y="23"/>
                  </a:cubicBezTo>
                  <a:cubicBezTo>
                    <a:pt x="6527" y="8"/>
                    <a:pt x="6355" y="0"/>
                    <a:pt x="6183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12719" y="76270"/>
              <a:ext cx="388219" cy="265753"/>
            </a:xfrm>
            <a:custGeom>
              <a:avLst/>
              <a:gdLst/>
              <a:ahLst/>
              <a:cxnLst/>
              <a:rect l="l" t="t" r="r" b="b"/>
              <a:pathLst>
                <a:path w="12959" h="8871" extrusionOk="0">
                  <a:moveTo>
                    <a:pt x="9243" y="1"/>
                  </a:moveTo>
                  <a:cubicBezTo>
                    <a:pt x="9197" y="1"/>
                    <a:pt x="9152" y="9"/>
                    <a:pt x="9109" y="27"/>
                  </a:cubicBezTo>
                  <a:cubicBezTo>
                    <a:pt x="6240" y="794"/>
                    <a:pt x="3438" y="1761"/>
                    <a:pt x="503" y="2295"/>
                  </a:cubicBezTo>
                  <a:cubicBezTo>
                    <a:pt x="0" y="2389"/>
                    <a:pt x="178" y="3104"/>
                    <a:pt x="646" y="3104"/>
                  </a:cubicBezTo>
                  <a:cubicBezTo>
                    <a:pt x="675" y="3104"/>
                    <a:pt x="705" y="3101"/>
                    <a:pt x="736" y="3095"/>
                  </a:cubicBezTo>
                  <a:cubicBezTo>
                    <a:pt x="3528" y="2582"/>
                    <a:pt x="6226" y="1668"/>
                    <a:pt x="8981" y="916"/>
                  </a:cubicBezTo>
                  <a:lnTo>
                    <a:pt x="8981" y="916"/>
                  </a:lnTo>
                  <a:cubicBezTo>
                    <a:pt x="10166" y="3393"/>
                    <a:pt x="11307" y="5933"/>
                    <a:pt x="12078" y="8566"/>
                  </a:cubicBezTo>
                  <a:cubicBezTo>
                    <a:pt x="12131" y="8779"/>
                    <a:pt x="12291" y="8870"/>
                    <a:pt x="12456" y="8870"/>
                  </a:cubicBezTo>
                  <a:cubicBezTo>
                    <a:pt x="12702" y="8870"/>
                    <a:pt x="12958" y="8666"/>
                    <a:pt x="12878" y="8366"/>
                  </a:cubicBezTo>
                  <a:cubicBezTo>
                    <a:pt x="12078" y="5530"/>
                    <a:pt x="10810" y="2862"/>
                    <a:pt x="9576" y="193"/>
                  </a:cubicBezTo>
                  <a:cubicBezTo>
                    <a:pt x="9502" y="70"/>
                    <a:pt x="9373" y="1"/>
                    <a:pt x="9243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532699" y="-106248"/>
              <a:ext cx="446786" cy="249426"/>
            </a:xfrm>
            <a:custGeom>
              <a:avLst/>
              <a:gdLst/>
              <a:ahLst/>
              <a:cxnLst/>
              <a:rect l="l" t="t" r="r" b="b"/>
              <a:pathLst>
                <a:path w="14914" h="8326" extrusionOk="0">
                  <a:moveTo>
                    <a:pt x="10815" y="0"/>
                  </a:moveTo>
                  <a:cubicBezTo>
                    <a:pt x="10781" y="0"/>
                    <a:pt x="10746" y="5"/>
                    <a:pt x="10710" y="15"/>
                  </a:cubicBezTo>
                  <a:cubicBezTo>
                    <a:pt x="7308" y="1349"/>
                    <a:pt x="4139" y="3351"/>
                    <a:pt x="503" y="4051"/>
                  </a:cubicBezTo>
                  <a:cubicBezTo>
                    <a:pt x="1" y="4146"/>
                    <a:pt x="178" y="4861"/>
                    <a:pt x="618" y="4861"/>
                  </a:cubicBezTo>
                  <a:cubicBezTo>
                    <a:pt x="645" y="4861"/>
                    <a:pt x="674" y="4858"/>
                    <a:pt x="703" y="4852"/>
                  </a:cubicBezTo>
                  <a:cubicBezTo>
                    <a:pt x="4210" y="4176"/>
                    <a:pt x="7282" y="2291"/>
                    <a:pt x="10577" y="961"/>
                  </a:cubicBezTo>
                  <a:lnTo>
                    <a:pt x="10577" y="961"/>
                  </a:lnTo>
                  <a:cubicBezTo>
                    <a:pt x="11592" y="3362"/>
                    <a:pt x="13160" y="5527"/>
                    <a:pt x="14013" y="8021"/>
                  </a:cubicBezTo>
                  <a:cubicBezTo>
                    <a:pt x="14079" y="8234"/>
                    <a:pt x="14248" y="8325"/>
                    <a:pt x="14415" y="8325"/>
                  </a:cubicBezTo>
                  <a:cubicBezTo>
                    <a:pt x="14665" y="8325"/>
                    <a:pt x="14913" y="8121"/>
                    <a:pt x="14813" y="7821"/>
                  </a:cubicBezTo>
                  <a:cubicBezTo>
                    <a:pt x="13913" y="5186"/>
                    <a:pt x="12211" y="2917"/>
                    <a:pt x="11211" y="315"/>
                  </a:cubicBezTo>
                  <a:cubicBezTo>
                    <a:pt x="11154" y="146"/>
                    <a:pt x="11002" y="0"/>
                    <a:pt x="108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20100" y="-252581"/>
              <a:ext cx="279863" cy="178007"/>
            </a:xfrm>
            <a:custGeom>
              <a:avLst/>
              <a:gdLst/>
              <a:ahLst/>
              <a:cxnLst/>
              <a:rect l="l" t="t" r="r" b="b"/>
              <a:pathLst>
                <a:path w="9342" h="5942" extrusionOk="0">
                  <a:moveTo>
                    <a:pt x="7095" y="0"/>
                  </a:moveTo>
                  <a:cubicBezTo>
                    <a:pt x="7051" y="0"/>
                    <a:pt x="7004" y="9"/>
                    <a:pt x="6956" y="30"/>
                  </a:cubicBezTo>
                  <a:cubicBezTo>
                    <a:pt x="4688" y="797"/>
                    <a:pt x="2653" y="2065"/>
                    <a:pt x="418" y="2965"/>
                  </a:cubicBezTo>
                  <a:cubicBezTo>
                    <a:pt x="1" y="3115"/>
                    <a:pt x="116" y="3797"/>
                    <a:pt x="503" y="3797"/>
                  </a:cubicBezTo>
                  <a:cubicBezTo>
                    <a:pt x="549" y="3797"/>
                    <a:pt x="599" y="3787"/>
                    <a:pt x="652" y="3766"/>
                  </a:cubicBezTo>
                  <a:cubicBezTo>
                    <a:pt x="2725" y="2918"/>
                    <a:pt x="4680" y="1744"/>
                    <a:pt x="6795" y="970"/>
                  </a:cubicBezTo>
                  <a:lnTo>
                    <a:pt x="6795" y="970"/>
                  </a:lnTo>
                  <a:cubicBezTo>
                    <a:pt x="7288" y="2577"/>
                    <a:pt x="7663" y="4267"/>
                    <a:pt x="8457" y="5734"/>
                  </a:cubicBezTo>
                  <a:cubicBezTo>
                    <a:pt x="8530" y="5880"/>
                    <a:pt x="8652" y="5941"/>
                    <a:pt x="8777" y="5941"/>
                  </a:cubicBezTo>
                  <a:cubicBezTo>
                    <a:pt x="9052" y="5941"/>
                    <a:pt x="9341" y="5645"/>
                    <a:pt x="9158" y="5300"/>
                  </a:cubicBezTo>
                  <a:cubicBezTo>
                    <a:pt x="8357" y="3766"/>
                    <a:pt x="8024" y="1965"/>
                    <a:pt x="7456" y="297"/>
                  </a:cubicBezTo>
                  <a:cubicBezTo>
                    <a:pt x="7403" y="138"/>
                    <a:pt x="7266" y="0"/>
                    <a:pt x="709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19452" y="21694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35" y="1"/>
                  </a:moveTo>
                  <a:cubicBezTo>
                    <a:pt x="1" y="1"/>
                    <a:pt x="1" y="801"/>
                    <a:pt x="535" y="801"/>
                  </a:cubicBezTo>
                  <a:cubicBezTo>
                    <a:pt x="1035" y="801"/>
                    <a:pt x="1035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55429" y="183960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1" y="1"/>
                    <a:pt x="1" y="801"/>
                    <a:pt x="501" y="801"/>
                  </a:cubicBezTo>
                  <a:cubicBezTo>
                    <a:pt x="1035" y="801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68429" y="242912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0" y="1"/>
                    <a:pt x="0" y="801"/>
                    <a:pt x="501" y="801"/>
                  </a:cubicBezTo>
                  <a:cubicBezTo>
                    <a:pt x="1034" y="801"/>
                    <a:pt x="1034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86709" y="67044"/>
              <a:ext cx="32025" cy="24026"/>
            </a:xfrm>
            <a:custGeom>
              <a:avLst/>
              <a:gdLst/>
              <a:ahLst/>
              <a:cxnLst/>
              <a:rect l="l" t="t" r="r" b="b"/>
              <a:pathLst>
                <a:path w="1069" h="802" extrusionOk="0">
                  <a:moveTo>
                    <a:pt x="535" y="1"/>
                  </a:moveTo>
                  <a:cubicBezTo>
                    <a:pt x="1" y="1"/>
                    <a:pt x="1" y="802"/>
                    <a:pt x="535" y="802"/>
                  </a:cubicBezTo>
                  <a:cubicBezTo>
                    <a:pt x="1068" y="802"/>
                    <a:pt x="1068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25681" y="37088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36605" y="-219720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0"/>
                  </a:moveTo>
                  <a:cubicBezTo>
                    <a:pt x="1" y="0"/>
                    <a:pt x="1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79561" y="-252701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1" y="1"/>
                  </a:moveTo>
                  <a:cubicBezTo>
                    <a:pt x="1" y="1"/>
                    <a:pt x="1" y="835"/>
                    <a:pt x="501" y="835"/>
                  </a:cubicBezTo>
                  <a:cubicBezTo>
                    <a:pt x="1035" y="835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85582" y="265918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7" y="801"/>
                    <a:pt x="1067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08558" y="323852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24761" y="369833"/>
              <a:ext cx="32025" cy="23996"/>
            </a:xfrm>
            <a:custGeom>
              <a:avLst/>
              <a:gdLst/>
              <a:ahLst/>
              <a:cxnLst/>
              <a:rect l="l" t="t" r="r" b="b"/>
              <a:pathLst>
                <a:path w="1069" h="801" extrusionOk="0">
                  <a:moveTo>
                    <a:pt x="535" y="0"/>
                  </a:moveTo>
                  <a:cubicBezTo>
                    <a:pt x="1" y="0"/>
                    <a:pt x="1" y="801"/>
                    <a:pt x="535" y="801"/>
                  </a:cubicBezTo>
                  <a:cubicBezTo>
                    <a:pt x="1068" y="801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573738" y="333857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32690" y="545701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599709" y="597644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477854" y="-461408"/>
            <a:ext cx="676573" cy="945704"/>
            <a:chOff x="1897495" y="-461400"/>
            <a:chExt cx="815443" cy="1139815"/>
          </a:xfrm>
        </p:grpSpPr>
        <p:sp>
          <p:nvSpPr>
            <p:cNvPr id="109" name="Google Shape;109;p2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 rot="10800000" flipH="1">
            <a:off x="439672" y="1377176"/>
            <a:ext cx="362172" cy="472552"/>
            <a:chOff x="1304140" y="978228"/>
            <a:chExt cx="436509" cy="569545"/>
          </a:xfrm>
        </p:grpSpPr>
        <p:sp>
          <p:nvSpPr>
            <p:cNvPr id="132" name="Google Shape;132;p2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2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155" name="Google Shape;155;p2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164" name="Google Shape;164;p2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192" name="Google Shape;192;p2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"/>
          <p:cNvGrpSpPr/>
          <p:nvPr/>
        </p:nvGrpSpPr>
        <p:grpSpPr>
          <a:xfrm rot="-5400000" flipH="1">
            <a:off x="7396851" y="4455227"/>
            <a:ext cx="364299" cy="944465"/>
            <a:chOff x="7916001" y="4222802"/>
            <a:chExt cx="364299" cy="944465"/>
          </a:xfrm>
        </p:grpSpPr>
        <p:sp>
          <p:nvSpPr>
            <p:cNvPr id="217" name="Google Shape;217;p2"/>
            <p:cNvSpPr/>
            <p:nvPr/>
          </p:nvSpPr>
          <p:spPr>
            <a:xfrm>
              <a:off x="7954650" y="4270825"/>
              <a:ext cx="325649" cy="896443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159489" y="4463672"/>
              <a:ext cx="54905" cy="89148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053845" y="4468005"/>
              <a:ext cx="86578" cy="46917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092495" y="4353366"/>
              <a:ext cx="52133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010231" y="4260999"/>
              <a:ext cx="36914" cy="74130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937845" y="4303554"/>
              <a:ext cx="68965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916001" y="4222802"/>
              <a:ext cx="62237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"/>
          <p:cNvSpPr/>
          <p:nvPr/>
        </p:nvSpPr>
        <p:spPr>
          <a:xfrm>
            <a:off x="8040390" y="4399826"/>
            <a:ext cx="548040" cy="880090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"/>
          <p:cNvSpPr/>
          <p:nvPr/>
        </p:nvSpPr>
        <p:spPr>
          <a:xfrm>
            <a:off x="8033285" y="4463142"/>
            <a:ext cx="486030" cy="891554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"/>
          <p:cNvSpPr/>
          <p:nvPr/>
        </p:nvSpPr>
        <p:spPr>
          <a:xfrm>
            <a:off x="8361733" y="4537746"/>
            <a:ext cx="170031" cy="140575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"/>
          <p:cNvSpPr/>
          <p:nvPr/>
        </p:nvSpPr>
        <p:spPr>
          <a:xfrm>
            <a:off x="8296729" y="4616986"/>
            <a:ext cx="236123" cy="182680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"/>
          <p:cNvSpPr/>
          <p:nvPr/>
        </p:nvSpPr>
        <p:spPr>
          <a:xfrm>
            <a:off x="8214365" y="4704389"/>
            <a:ext cx="326204" cy="223500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"/>
          <p:cNvSpPr/>
          <p:nvPr/>
        </p:nvSpPr>
        <p:spPr>
          <a:xfrm>
            <a:off x="8148302" y="4871637"/>
            <a:ext cx="376296" cy="209666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8131598" y="5055187"/>
            <a:ext cx="235216" cy="149420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7531922" y="4421091"/>
            <a:ext cx="686121" cy="861015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7594759" y="4498038"/>
            <a:ext cx="483359" cy="881979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"/>
          <p:cNvSpPr/>
          <p:nvPr/>
        </p:nvSpPr>
        <p:spPr>
          <a:xfrm>
            <a:off x="7896449" y="5115051"/>
            <a:ext cx="139769" cy="133369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7788033" y="4912504"/>
            <a:ext cx="192734" cy="191827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7708164" y="4730139"/>
            <a:ext cx="216293" cy="274020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7722248" y="4724244"/>
            <a:ext cx="111422" cy="144531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7612673" y="4568762"/>
            <a:ext cx="142843" cy="171089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7590476" y="4515826"/>
            <a:ext cx="101998" cy="118528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7993325" y="4750296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"/>
          <p:cNvSpPr/>
          <p:nvPr/>
        </p:nvSpPr>
        <p:spPr>
          <a:xfrm>
            <a:off x="7688234" y="4462865"/>
            <a:ext cx="27767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"/>
          <p:cNvSpPr/>
          <p:nvPr/>
        </p:nvSpPr>
        <p:spPr>
          <a:xfrm>
            <a:off x="8005092" y="5011674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"/>
          <p:cNvGrpSpPr/>
          <p:nvPr/>
        </p:nvGrpSpPr>
        <p:grpSpPr>
          <a:xfrm>
            <a:off x="7221362" y="247799"/>
            <a:ext cx="436502" cy="569243"/>
            <a:chOff x="3289399" y="3455662"/>
            <a:chExt cx="436502" cy="569243"/>
          </a:xfrm>
        </p:grpSpPr>
        <p:sp>
          <p:nvSpPr>
            <p:cNvPr id="268" name="Google Shape;268;p2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"/>
          <p:cNvGrpSpPr/>
          <p:nvPr/>
        </p:nvGrpSpPr>
        <p:grpSpPr>
          <a:xfrm>
            <a:off x="-181020" y="4253777"/>
            <a:ext cx="1117161" cy="1087511"/>
            <a:chOff x="-181020" y="4253777"/>
            <a:chExt cx="1117161" cy="1087511"/>
          </a:xfrm>
        </p:grpSpPr>
        <p:sp>
          <p:nvSpPr>
            <p:cNvPr id="291" name="Google Shape;291;p2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"/>
          <p:cNvGrpSpPr/>
          <p:nvPr/>
        </p:nvGrpSpPr>
        <p:grpSpPr>
          <a:xfrm>
            <a:off x="-207387" y="3879385"/>
            <a:ext cx="884073" cy="1185979"/>
            <a:chOff x="-168050" y="4195214"/>
            <a:chExt cx="719519" cy="965231"/>
          </a:xfrm>
        </p:grpSpPr>
        <p:sp>
          <p:nvSpPr>
            <p:cNvPr id="306" name="Google Shape;306;p2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2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354" name="Google Shape;354;p2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2"/>
          <p:cNvGrpSpPr/>
          <p:nvPr/>
        </p:nvGrpSpPr>
        <p:grpSpPr>
          <a:xfrm rot="-5400000" flipH="1">
            <a:off x="5611844" y="-217762"/>
            <a:ext cx="1007000" cy="841746"/>
            <a:chOff x="3579657" y="4246288"/>
            <a:chExt cx="1007000" cy="841746"/>
          </a:xfrm>
        </p:grpSpPr>
        <p:sp>
          <p:nvSpPr>
            <p:cNvPr id="416" name="Google Shape;416;p2"/>
            <p:cNvSpPr/>
            <p:nvPr/>
          </p:nvSpPr>
          <p:spPr>
            <a:xfrm>
              <a:off x="4009156" y="4502305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6"/>
                    <a:pt x="1101" y="1736"/>
                  </a:cubicBezTo>
                  <a:cubicBezTo>
                    <a:pt x="2235" y="1736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169028" y="4467347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273931" y="4614248"/>
              <a:ext cx="68004" cy="51976"/>
            </a:xfrm>
            <a:custGeom>
              <a:avLst/>
              <a:gdLst/>
              <a:ahLst/>
              <a:cxnLst/>
              <a:rect l="l" t="t" r="r" b="b"/>
              <a:pathLst>
                <a:path w="2270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434821" y="457926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483768" y="471915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682270" y="4246288"/>
              <a:ext cx="904387" cy="841746"/>
            </a:xfrm>
            <a:custGeom>
              <a:avLst/>
              <a:gdLst/>
              <a:ahLst/>
              <a:cxnLst/>
              <a:rect l="l" t="t" r="r" b="b"/>
              <a:pathLst>
                <a:path w="30189" h="28098" extrusionOk="0">
                  <a:moveTo>
                    <a:pt x="27654" y="1"/>
                  </a:moveTo>
                  <a:lnTo>
                    <a:pt x="27654" y="1"/>
                  </a:lnTo>
                  <a:cubicBezTo>
                    <a:pt x="22517" y="368"/>
                    <a:pt x="16379" y="1468"/>
                    <a:pt x="12977" y="5138"/>
                  </a:cubicBezTo>
                  <a:cubicBezTo>
                    <a:pt x="11642" y="3870"/>
                    <a:pt x="10875" y="2069"/>
                    <a:pt x="9741" y="768"/>
                  </a:cubicBezTo>
                  <a:cubicBezTo>
                    <a:pt x="6505" y="4404"/>
                    <a:pt x="4904" y="7506"/>
                    <a:pt x="4304" y="12309"/>
                  </a:cubicBezTo>
                  <a:cubicBezTo>
                    <a:pt x="3070" y="11976"/>
                    <a:pt x="2636" y="11209"/>
                    <a:pt x="668" y="9841"/>
                  </a:cubicBezTo>
                  <a:lnTo>
                    <a:pt x="668" y="9841"/>
                  </a:lnTo>
                  <a:cubicBezTo>
                    <a:pt x="1" y="13377"/>
                    <a:pt x="1735" y="19248"/>
                    <a:pt x="7306" y="23851"/>
                  </a:cubicBezTo>
                  <a:cubicBezTo>
                    <a:pt x="9275" y="26312"/>
                    <a:pt x="13384" y="28098"/>
                    <a:pt x="16996" y="28098"/>
                  </a:cubicBezTo>
                  <a:cubicBezTo>
                    <a:pt x="18525" y="28098"/>
                    <a:pt x="19965" y="27778"/>
                    <a:pt x="21116" y="27053"/>
                  </a:cubicBezTo>
                  <a:cubicBezTo>
                    <a:pt x="20182" y="25953"/>
                    <a:pt x="18814" y="25152"/>
                    <a:pt x="17680" y="24218"/>
                  </a:cubicBezTo>
                  <a:cubicBezTo>
                    <a:pt x="22850" y="23184"/>
                    <a:pt x="28488" y="21516"/>
                    <a:pt x="30189" y="16079"/>
                  </a:cubicBezTo>
                  <a:cubicBezTo>
                    <a:pt x="28955" y="15745"/>
                    <a:pt x="27387" y="15645"/>
                    <a:pt x="26286" y="14911"/>
                  </a:cubicBezTo>
                  <a:cubicBezTo>
                    <a:pt x="28354" y="10842"/>
                    <a:pt x="28988" y="4671"/>
                    <a:pt x="27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579657" y="4381465"/>
              <a:ext cx="817960" cy="704930"/>
            </a:xfrm>
            <a:custGeom>
              <a:avLst/>
              <a:gdLst/>
              <a:ahLst/>
              <a:cxnLst/>
              <a:rect l="l" t="t" r="r" b="b"/>
              <a:pathLst>
                <a:path w="27304" h="23531" extrusionOk="0">
                  <a:moveTo>
                    <a:pt x="26708" y="0"/>
                  </a:moveTo>
                  <a:cubicBezTo>
                    <a:pt x="26616" y="0"/>
                    <a:pt x="26524" y="39"/>
                    <a:pt x="26447" y="132"/>
                  </a:cubicBezTo>
                  <a:cubicBezTo>
                    <a:pt x="20676" y="7137"/>
                    <a:pt x="15372" y="15076"/>
                    <a:pt x="7500" y="19846"/>
                  </a:cubicBezTo>
                  <a:cubicBezTo>
                    <a:pt x="5298" y="21181"/>
                    <a:pt x="2963" y="22181"/>
                    <a:pt x="495" y="22715"/>
                  </a:cubicBezTo>
                  <a:cubicBezTo>
                    <a:pt x="1" y="22808"/>
                    <a:pt x="164" y="23530"/>
                    <a:pt x="589" y="23530"/>
                  </a:cubicBezTo>
                  <a:cubicBezTo>
                    <a:pt x="623" y="23530"/>
                    <a:pt x="658" y="23525"/>
                    <a:pt x="695" y="23516"/>
                  </a:cubicBezTo>
                  <a:cubicBezTo>
                    <a:pt x="9935" y="21514"/>
                    <a:pt x="16606" y="13709"/>
                    <a:pt x="22244" y="6704"/>
                  </a:cubicBezTo>
                  <a:cubicBezTo>
                    <a:pt x="23845" y="4702"/>
                    <a:pt x="25413" y="2701"/>
                    <a:pt x="27047" y="733"/>
                  </a:cubicBezTo>
                  <a:cubicBezTo>
                    <a:pt x="27303" y="425"/>
                    <a:pt x="27009" y="0"/>
                    <a:pt x="267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189966" y="4386347"/>
              <a:ext cx="263776" cy="238072"/>
            </a:xfrm>
            <a:custGeom>
              <a:avLst/>
              <a:gdLst/>
              <a:ahLst/>
              <a:cxnLst/>
              <a:rect l="l" t="t" r="r" b="b"/>
              <a:pathLst>
                <a:path w="8805" h="7947" extrusionOk="0">
                  <a:moveTo>
                    <a:pt x="1751" y="1"/>
                  </a:moveTo>
                  <a:cubicBezTo>
                    <a:pt x="1591" y="1"/>
                    <a:pt x="1442" y="92"/>
                    <a:pt x="1403" y="303"/>
                  </a:cubicBezTo>
                  <a:cubicBezTo>
                    <a:pt x="936" y="2671"/>
                    <a:pt x="1103" y="5173"/>
                    <a:pt x="135" y="7441"/>
                  </a:cubicBezTo>
                  <a:cubicBezTo>
                    <a:pt x="1" y="7737"/>
                    <a:pt x="300" y="7946"/>
                    <a:pt x="578" y="7946"/>
                  </a:cubicBezTo>
                  <a:cubicBezTo>
                    <a:pt x="645" y="7946"/>
                    <a:pt x="711" y="7934"/>
                    <a:pt x="769" y="7908"/>
                  </a:cubicBezTo>
                  <a:cubicBezTo>
                    <a:pt x="3237" y="6774"/>
                    <a:pt x="6039" y="6407"/>
                    <a:pt x="8408" y="4939"/>
                  </a:cubicBezTo>
                  <a:cubicBezTo>
                    <a:pt x="8805" y="4713"/>
                    <a:pt x="8551" y="4148"/>
                    <a:pt x="8199" y="4148"/>
                  </a:cubicBezTo>
                  <a:cubicBezTo>
                    <a:pt x="8137" y="4148"/>
                    <a:pt x="8072" y="4166"/>
                    <a:pt x="8008" y="4206"/>
                  </a:cubicBezTo>
                  <a:cubicBezTo>
                    <a:pt x="5925" y="5496"/>
                    <a:pt x="3483" y="5935"/>
                    <a:pt x="1245" y="6816"/>
                  </a:cubicBezTo>
                  <a:lnTo>
                    <a:pt x="1245" y="6816"/>
                  </a:lnTo>
                  <a:cubicBezTo>
                    <a:pt x="1872" y="4766"/>
                    <a:pt x="1794" y="2613"/>
                    <a:pt x="2203" y="536"/>
                  </a:cubicBezTo>
                  <a:cubicBezTo>
                    <a:pt x="2264" y="214"/>
                    <a:pt x="1995" y="1"/>
                    <a:pt x="1751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58343" y="4475345"/>
              <a:ext cx="296190" cy="306345"/>
            </a:xfrm>
            <a:custGeom>
              <a:avLst/>
              <a:gdLst/>
              <a:ahLst/>
              <a:cxnLst/>
              <a:rect l="l" t="t" r="r" b="b"/>
              <a:pathLst>
                <a:path w="9887" h="10226" extrusionOk="0">
                  <a:moveTo>
                    <a:pt x="752" y="0"/>
                  </a:moveTo>
                  <a:cubicBezTo>
                    <a:pt x="543" y="0"/>
                    <a:pt x="343" y="134"/>
                    <a:pt x="360" y="401"/>
                  </a:cubicBezTo>
                  <a:cubicBezTo>
                    <a:pt x="460" y="3503"/>
                    <a:pt x="593" y="6638"/>
                    <a:pt x="59" y="9707"/>
                  </a:cubicBezTo>
                  <a:cubicBezTo>
                    <a:pt x="1" y="9941"/>
                    <a:pt x="173" y="10226"/>
                    <a:pt x="440" y="10226"/>
                  </a:cubicBezTo>
                  <a:cubicBezTo>
                    <a:pt x="478" y="10226"/>
                    <a:pt x="518" y="10220"/>
                    <a:pt x="560" y="10208"/>
                  </a:cubicBezTo>
                  <a:cubicBezTo>
                    <a:pt x="3462" y="9240"/>
                    <a:pt x="6497" y="8940"/>
                    <a:pt x="9433" y="8039"/>
                  </a:cubicBezTo>
                  <a:cubicBezTo>
                    <a:pt x="9886" y="7888"/>
                    <a:pt x="9737" y="7216"/>
                    <a:pt x="9332" y="7216"/>
                  </a:cubicBezTo>
                  <a:cubicBezTo>
                    <a:pt x="9290" y="7216"/>
                    <a:pt x="9246" y="7223"/>
                    <a:pt x="9199" y="7239"/>
                  </a:cubicBezTo>
                  <a:cubicBezTo>
                    <a:pt x="6513" y="8073"/>
                    <a:pt x="3684" y="8392"/>
                    <a:pt x="976" y="9202"/>
                  </a:cubicBezTo>
                  <a:lnTo>
                    <a:pt x="976" y="9202"/>
                  </a:lnTo>
                  <a:cubicBezTo>
                    <a:pt x="1407" y="6292"/>
                    <a:pt x="1286" y="3332"/>
                    <a:pt x="1194" y="401"/>
                  </a:cubicBezTo>
                  <a:cubicBezTo>
                    <a:pt x="1177" y="134"/>
                    <a:pt x="960" y="0"/>
                    <a:pt x="75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910423" y="4490263"/>
              <a:ext cx="447505" cy="405894"/>
            </a:xfrm>
            <a:custGeom>
              <a:avLst/>
              <a:gdLst/>
              <a:ahLst/>
              <a:cxnLst/>
              <a:rect l="l" t="t" r="r" b="b"/>
              <a:pathLst>
                <a:path w="14938" h="13549" extrusionOk="0">
                  <a:moveTo>
                    <a:pt x="513" y="1"/>
                  </a:moveTo>
                  <a:cubicBezTo>
                    <a:pt x="269" y="1"/>
                    <a:pt x="0" y="214"/>
                    <a:pt x="61" y="536"/>
                  </a:cubicBezTo>
                  <a:cubicBezTo>
                    <a:pt x="928" y="4673"/>
                    <a:pt x="861" y="8942"/>
                    <a:pt x="1061" y="13145"/>
                  </a:cubicBezTo>
                  <a:cubicBezTo>
                    <a:pt x="1061" y="13333"/>
                    <a:pt x="1207" y="13549"/>
                    <a:pt x="1444" y="13549"/>
                  </a:cubicBezTo>
                  <a:cubicBezTo>
                    <a:pt x="1461" y="13549"/>
                    <a:pt x="1478" y="13548"/>
                    <a:pt x="1495" y="13546"/>
                  </a:cubicBezTo>
                  <a:cubicBezTo>
                    <a:pt x="3429" y="13364"/>
                    <a:pt x="5378" y="13306"/>
                    <a:pt x="7330" y="13306"/>
                  </a:cubicBezTo>
                  <a:cubicBezTo>
                    <a:pt x="9687" y="13306"/>
                    <a:pt x="12051" y="13391"/>
                    <a:pt x="14404" y="13446"/>
                  </a:cubicBezTo>
                  <a:cubicBezTo>
                    <a:pt x="14938" y="13446"/>
                    <a:pt x="14938" y="12612"/>
                    <a:pt x="14404" y="12612"/>
                  </a:cubicBezTo>
                  <a:cubicBezTo>
                    <a:pt x="12123" y="12541"/>
                    <a:pt x="9832" y="12461"/>
                    <a:pt x="7546" y="12461"/>
                  </a:cubicBezTo>
                  <a:cubicBezTo>
                    <a:pt x="5649" y="12461"/>
                    <a:pt x="3755" y="12516"/>
                    <a:pt x="1874" y="12678"/>
                  </a:cubicBezTo>
                  <a:lnTo>
                    <a:pt x="1874" y="12678"/>
                  </a:lnTo>
                  <a:cubicBezTo>
                    <a:pt x="1699" y="8531"/>
                    <a:pt x="1729" y="4386"/>
                    <a:pt x="861" y="303"/>
                  </a:cubicBezTo>
                  <a:cubicBezTo>
                    <a:pt x="822" y="92"/>
                    <a:pt x="672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830293" y="4714539"/>
              <a:ext cx="315872" cy="302691"/>
            </a:xfrm>
            <a:custGeom>
              <a:avLst/>
              <a:gdLst/>
              <a:ahLst/>
              <a:cxnLst/>
              <a:rect l="l" t="t" r="r" b="b"/>
              <a:pathLst>
                <a:path w="10544" h="10104" extrusionOk="0">
                  <a:moveTo>
                    <a:pt x="515" y="0"/>
                  </a:moveTo>
                  <a:cubicBezTo>
                    <a:pt x="261" y="0"/>
                    <a:pt x="0" y="201"/>
                    <a:pt x="100" y="521"/>
                  </a:cubicBezTo>
                  <a:cubicBezTo>
                    <a:pt x="734" y="2957"/>
                    <a:pt x="968" y="5458"/>
                    <a:pt x="1101" y="7960"/>
                  </a:cubicBezTo>
                  <a:cubicBezTo>
                    <a:pt x="1101" y="8127"/>
                    <a:pt x="1234" y="8294"/>
                    <a:pt x="1401" y="8360"/>
                  </a:cubicBezTo>
                  <a:cubicBezTo>
                    <a:pt x="4137" y="9228"/>
                    <a:pt x="7039" y="9461"/>
                    <a:pt x="9841" y="10095"/>
                  </a:cubicBezTo>
                  <a:cubicBezTo>
                    <a:pt x="9870" y="10101"/>
                    <a:pt x="9898" y="10104"/>
                    <a:pt x="9926" y="10104"/>
                  </a:cubicBezTo>
                  <a:cubicBezTo>
                    <a:pt x="10366" y="10104"/>
                    <a:pt x="10543" y="9389"/>
                    <a:pt x="10041" y="9294"/>
                  </a:cubicBezTo>
                  <a:cubicBezTo>
                    <a:pt x="7335" y="8682"/>
                    <a:pt x="4568" y="8444"/>
                    <a:pt x="1918" y="7647"/>
                  </a:cubicBezTo>
                  <a:lnTo>
                    <a:pt x="1918" y="7647"/>
                  </a:lnTo>
                  <a:cubicBezTo>
                    <a:pt x="1780" y="5152"/>
                    <a:pt x="1509" y="2689"/>
                    <a:pt x="901" y="288"/>
                  </a:cubicBezTo>
                  <a:cubicBezTo>
                    <a:pt x="848" y="88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387132" y="4769447"/>
              <a:ext cx="30437" cy="21330"/>
            </a:xfrm>
            <a:custGeom>
              <a:avLst/>
              <a:gdLst/>
              <a:ahLst/>
              <a:cxnLst/>
              <a:rect l="l" t="t" r="r" b="b"/>
              <a:pathLst>
                <a:path w="1016" h="712" extrusionOk="0">
                  <a:moveTo>
                    <a:pt x="509" y="1"/>
                  </a:moveTo>
                  <a:cubicBezTo>
                    <a:pt x="234" y="1"/>
                    <a:pt x="1" y="385"/>
                    <a:pt x="291" y="623"/>
                  </a:cubicBezTo>
                  <a:cubicBezTo>
                    <a:pt x="361" y="685"/>
                    <a:pt x="436" y="712"/>
                    <a:pt x="508" y="712"/>
                  </a:cubicBezTo>
                  <a:cubicBezTo>
                    <a:pt x="783" y="712"/>
                    <a:pt x="1016" y="327"/>
                    <a:pt x="725" y="89"/>
                  </a:cubicBezTo>
                  <a:cubicBezTo>
                    <a:pt x="656" y="27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371046" y="4822528"/>
              <a:ext cx="30647" cy="22109"/>
            </a:xfrm>
            <a:custGeom>
              <a:avLst/>
              <a:gdLst/>
              <a:ahLst/>
              <a:cxnLst/>
              <a:rect l="l" t="t" r="r" b="b"/>
              <a:pathLst>
                <a:path w="1023" h="738" extrusionOk="0">
                  <a:moveTo>
                    <a:pt x="508" y="0"/>
                  </a:moveTo>
                  <a:cubicBezTo>
                    <a:pt x="221" y="0"/>
                    <a:pt x="1" y="412"/>
                    <a:pt x="295" y="652"/>
                  </a:cubicBezTo>
                  <a:cubicBezTo>
                    <a:pt x="361" y="712"/>
                    <a:pt x="433" y="738"/>
                    <a:pt x="502" y="738"/>
                  </a:cubicBezTo>
                  <a:cubicBezTo>
                    <a:pt x="781" y="738"/>
                    <a:pt x="1022" y="326"/>
                    <a:pt x="728" y="85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424037" y="4805514"/>
              <a:ext cx="30497" cy="21240"/>
            </a:xfrm>
            <a:custGeom>
              <a:avLst/>
              <a:gdLst/>
              <a:ahLst/>
              <a:cxnLst/>
              <a:rect l="l" t="t" r="r" b="b"/>
              <a:pathLst>
                <a:path w="1018" h="709" extrusionOk="0">
                  <a:moveTo>
                    <a:pt x="519" y="1"/>
                  </a:moveTo>
                  <a:cubicBezTo>
                    <a:pt x="240" y="1"/>
                    <a:pt x="0" y="407"/>
                    <a:pt x="294" y="620"/>
                  </a:cubicBezTo>
                  <a:cubicBezTo>
                    <a:pt x="363" y="682"/>
                    <a:pt x="438" y="709"/>
                    <a:pt x="510" y="709"/>
                  </a:cubicBezTo>
                  <a:cubicBezTo>
                    <a:pt x="785" y="709"/>
                    <a:pt x="1018" y="324"/>
                    <a:pt x="727" y="86"/>
                  </a:cubicBezTo>
                  <a:cubicBezTo>
                    <a:pt x="661" y="26"/>
                    <a:pt x="588" y="1"/>
                    <a:pt x="51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935406" y="4418819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7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967368" y="4406837"/>
              <a:ext cx="31725" cy="21749"/>
            </a:xfrm>
            <a:custGeom>
              <a:avLst/>
              <a:gdLst/>
              <a:ahLst/>
              <a:cxnLst/>
              <a:rect l="l" t="t" r="r" b="b"/>
              <a:pathLst>
                <a:path w="1059" h="726" extrusionOk="0">
                  <a:moveTo>
                    <a:pt x="538" y="1"/>
                  </a:moveTo>
                  <a:cubicBezTo>
                    <a:pt x="242" y="1"/>
                    <a:pt x="0" y="412"/>
                    <a:pt x="294" y="653"/>
                  </a:cubicBezTo>
                  <a:cubicBezTo>
                    <a:pt x="364" y="704"/>
                    <a:pt x="437" y="725"/>
                    <a:pt x="508" y="725"/>
                  </a:cubicBezTo>
                  <a:cubicBezTo>
                    <a:pt x="809" y="725"/>
                    <a:pt x="1059" y="329"/>
                    <a:pt x="761" y="86"/>
                  </a:cubicBezTo>
                  <a:cubicBezTo>
                    <a:pt x="688" y="26"/>
                    <a:pt x="611" y="1"/>
                    <a:pt x="538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955386" y="4468785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413822" y="4345878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13" y="1"/>
                  </a:moveTo>
                  <a:cubicBezTo>
                    <a:pt x="225" y="1"/>
                    <a:pt x="1" y="406"/>
                    <a:pt x="268" y="620"/>
                  </a:cubicBezTo>
                  <a:cubicBezTo>
                    <a:pt x="344" y="682"/>
                    <a:pt x="424" y="708"/>
                    <a:pt x="501" y="708"/>
                  </a:cubicBezTo>
                  <a:cubicBezTo>
                    <a:pt x="793" y="708"/>
                    <a:pt x="1025" y="324"/>
                    <a:pt x="735" y="86"/>
                  </a:cubicBezTo>
                  <a:cubicBezTo>
                    <a:pt x="661" y="26"/>
                    <a:pt x="585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416908" y="4409743"/>
              <a:ext cx="30736" cy="21210"/>
            </a:xfrm>
            <a:custGeom>
              <a:avLst/>
              <a:gdLst/>
              <a:ahLst/>
              <a:cxnLst/>
              <a:rect l="l" t="t" r="r" b="b"/>
              <a:pathLst>
                <a:path w="1026" h="708" extrusionOk="0">
                  <a:moveTo>
                    <a:pt x="502" y="0"/>
                  </a:moveTo>
                  <a:cubicBezTo>
                    <a:pt x="218" y="0"/>
                    <a:pt x="0" y="385"/>
                    <a:pt x="265" y="623"/>
                  </a:cubicBezTo>
                  <a:cubicBezTo>
                    <a:pt x="338" y="683"/>
                    <a:pt x="416" y="708"/>
                    <a:pt x="489" y="708"/>
                  </a:cubicBezTo>
                  <a:cubicBezTo>
                    <a:pt x="785" y="708"/>
                    <a:pt x="1025" y="302"/>
                    <a:pt x="732" y="89"/>
                  </a:cubicBezTo>
                  <a:cubicBezTo>
                    <a:pt x="656" y="27"/>
                    <a:pt x="577" y="0"/>
                    <a:pt x="50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456000" y="4374874"/>
              <a:ext cx="30617" cy="22109"/>
            </a:xfrm>
            <a:custGeom>
              <a:avLst/>
              <a:gdLst/>
              <a:ahLst/>
              <a:cxnLst/>
              <a:rect l="l" t="t" r="r" b="b"/>
              <a:pathLst>
                <a:path w="1022" h="738" extrusionOk="0">
                  <a:moveTo>
                    <a:pt x="520" y="0"/>
                  </a:moveTo>
                  <a:cubicBezTo>
                    <a:pt x="241" y="0"/>
                    <a:pt x="0" y="412"/>
                    <a:pt x="294" y="652"/>
                  </a:cubicBezTo>
                  <a:cubicBezTo>
                    <a:pt x="360" y="712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5"/>
                  </a:cubicBezTo>
                  <a:cubicBezTo>
                    <a:pt x="661" y="26"/>
                    <a:pt x="590" y="0"/>
                    <a:pt x="520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99450" y="4672542"/>
              <a:ext cx="30497" cy="21210"/>
            </a:xfrm>
            <a:custGeom>
              <a:avLst/>
              <a:gdLst/>
              <a:ahLst/>
              <a:cxnLst/>
              <a:rect l="l" t="t" r="r" b="b"/>
              <a:pathLst>
                <a:path w="1018" h="708" extrusionOk="0">
                  <a:moveTo>
                    <a:pt x="508" y="0"/>
                  </a:moveTo>
                  <a:cubicBezTo>
                    <a:pt x="233" y="0"/>
                    <a:pt x="0" y="385"/>
                    <a:pt x="291" y="623"/>
                  </a:cubicBezTo>
                  <a:cubicBezTo>
                    <a:pt x="358" y="683"/>
                    <a:pt x="430" y="708"/>
                    <a:pt x="499" y="708"/>
                  </a:cubicBezTo>
                  <a:cubicBezTo>
                    <a:pt x="778" y="708"/>
                    <a:pt x="1018" y="302"/>
                    <a:pt x="724" y="89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98222" y="4721489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02" y="1"/>
                  </a:moveTo>
                  <a:cubicBezTo>
                    <a:pt x="218" y="1"/>
                    <a:pt x="1" y="385"/>
                    <a:pt x="265" y="623"/>
                  </a:cubicBezTo>
                  <a:cubicBezTo>
                    <a:pt x="338" y="683"/>
                    <a:pt x="416" y="708"/>
                    <a:pt x="490" y="708"/>
                  </a:cubicBezTo>
                  <a:cubicBezTo>
                    <a:pt x="785" y="708"/>
                    <a:pt x="1026" y="303"/>
                    <a:pt x="732" y="89"/>
                  </a:cubicBezTo>
                  <a:cubicBezTo>
                    <a:pt x="656" y="27"/>
                    <a:pt x="577" y="1"/>
                    <a:pt x="502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158034" y="4797546"/>
              <a:ext cx="30706" cy="21210"/>
            </a:xfrm>
            <a:custGeom>
              <a:avLst/>
              <a:gdLst/>
              <a:ahLst/>
              <a:cxnLst/>
              <a:rect l="l" t="t" r="r" b="b"/>
              <a:pathLst>
                <a:path w="1025" h="708" extrusionOk="0">
                  <a:moveTo>
                    <a:pt x="513" y="0"/>
                  </a:moveTo>
                  <a:cubicBezTo>
                    <a:pt x="225" y="0"/>
                    <a:pt x="0" y="406"/>
                    <a:pt x="267" y="619"/>
                  </a:cubicBezTo>
                  <a:cubicBezTo>
                    <a:pt x="343" y="681"/>
                    <a:pt x="424" y="708"/>
                    <a:pt x="500" y="708"/>
                  </a:cubicBezTo>
                  <a:cubicBezTo>
                    <a:pt x="792" y="708"/>
                    <a:pt x="1025" y="323"/>
                    <a:pt x="734" y="85"/>
                  </a:cubicBezTo>
                  <a:cubicBezTo>
                    <a:pt x="661" y="25"/>
                    <a:pt x="585" y="0"/>
                    <a:pt x="513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200211" y="4799523"/>
              <a:ext cx="31515" cy="21240"/>
            </a:xfrm>
            <a:custGeom>
              <a:avLst/>
              <a:gdLst/>
              <a:ahLst/>
              <a:cxnLst/>
              <a:rect l="l" t="t" r="r" b="b"/>
              <a:pathLst>
                <a:path w="1052" h="709" extrusionOk="0">
                  <a:moveTo>
                    <a:pt x="536" y="1"/>
                  </a:moveTo>
                  <a:cubicBezTo>
                    <a:pt x="240" y="1"/>
                    <a:pt x="0" y="406"/>
                    <a:pt x="294" y="620"/>
                  </a:cubicBezTo>
                  <a:cubicBezTo>
                    <a:pt x="370" y="682"/>
                    <a:pt x="450" y="709"/>
                    <a:pt x="527" y="709"/>
                  </a:cubicBezTo>
                  <a:cubicBezTo>
                    <a:pt x="818" y="709"/>
                    <a:pt x="1051" y="324"/>
                    <a:pt x="761" y="86"/>
                  </a:cubicBezTo>
                  <a:cubicBezTo>
                    <a:pt x="687" y="26"/>
                    <a:pt x="610" y="1"/>
                    <a:pt x="53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230975" y="4634678"/>
              <a:ext cx="30826" cy="22109"/>
            </a:xfrm>
            <a:custGeom>
              <a:avLst/>
              <a:gdLst/>
              <a:ahLst/>
              <a:cxnLst/>
              <a:rect l="l" t="t" r="r" b="b"/>
              <a:pathLst>
                <a:path w="1029" h="738" extrusionOk="0">
                  <a:moveTo>
                    <a:pt x="514" y="0"/>
                  </a:moveTo>
                  <a:cubicBezTo>
                    <a:pt x="225" y="0"/>
                    <a:pt x="0" y="412"/>
                    <a:pt x="267" y="652"/>
                  </a:cubicBezTo>
                  <a:cubicBezTo>
                    <a:pt x="340" y="712"/>
                    <a:pt x="417" y="737"/>
                    <a:pt x="491" y="737"/>
                  </a:cubicBezTo>
                  <a:cubicBezTo>
                    <a:pt x="787" y="737"/>
                    <a:pt x="1028" y="326"/>
                    <a:pt x="734" y="85"/>
                  </a:cubicBezTo>
                  <a:cubicBezTo>
                    <a:pt x="661" y="25"/>
                    <a:pt x="586" y="0"/>
                    <a:pt x="514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138144" y="4564103"/>
              <a:ext cx="30916" cy="21749"/>
            </a:xfrm>
            <a:custGeom>
              <a:avLst/>
              <a:gdLst/>
              <a:ahLst/>
              <a:cxnLst/>
              <a:rect l="l" t="t" r="r" b="b"/>
              <a:pathLst>
                <a:path w="1032" h="726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7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722573" y="4683625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36" y="0"/>
                  </a:moveTo>
                  <a:cubicBezTo>
                    <a:pt x="240" y="0"/>
                    <a:pt x="0" y="406"/>
                    <a:pt x="294" y="619"/>
                  </a:cubicBezTo>
                  <a:cubicBezTo>
                    <a:pt x="370" y="682"/>
                    <a:pt x="449" y="708"/>
                    <a:pt x="524" y="708"/>
                  </a:cubicBezTo>
                  <a:cubicBezTo>
                    <a:pt x="808" y="708"/>
                    <a:pt x="1025" y="324"/>
                    <a:pt x="761" y="86"/>
                  </a:cubicBezTo>
                  <a:cubicBezTo>
                    <a:pt x="687" y="26"/>
                    <a:pt x="610" y="0"/>
                    <a:pt x="536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767237" y="4670025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27" y="0"/>
                  </a:moveTo>
                  <a:cubicBezTo>
                    <a:pt x="234" y="0"/>
                    <a:pt x="0" y="397"/>
                    <a:pt x="271" y="640"/>
                  </a:cubicBezTo>
                  <a:cubicBezTo>
                    <a:pt x="344" y="700"/>
                    <a:pt x="421" y="725"/>
                    <a:pt x="494" y="725"/>
                  </a:cubicBezTo>
                  <a:cubicBezTo>
                    <a:pt x="790" y="725"/>
                    <a:pt x="1032" y="313"/>
                    <a:pt x="738" y="73"/>
                  </a:cubicBezTo>
                  <a:cubicBezTo>
                    <a:pt x="668" y="22"/>
                    <a:pt x="596" y="0"/>
                    <a:pt x="527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757441" y="4728978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6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99351" y="5044229"/>
              <a:ext cx="30437" cy="21360"/>
            </a:xfrm>
            <a:custGeom>
              <a:avLst/>
              <a:gdLst/>
              <a:ahLst/>
              <a:cxnLst/>
              <a:rect l="l" t="t" r="r" b="b"/>
              <a:pathLst>
                <a:path w="1016" h="713" extrusionOk="0">
                  <a:moveTo>
                    <a:pt x="496" y="1"/>
                  </a:moveTo>
                  <a:cubicBezTo>
                    <a:pt x="213" y="1"/>
                    <a:pt x="1" y="385"/>
                    <a:pt x="292" y="623"/>
                  </a:cubicBezTo>
                  <a:cubicBezTo>
                    <a:pt x="361" y="686"/>
                    <a:pt x="436" y="712"/>
                    <a:pt x="508" y="712"/>
                  </a:cubicBezTo>
                  <a:cubicBezTo>
                    <a:pt x="783" y="712"/>
                    <a:pt x="1016" y="328"/>
                    <a:pt x="725" y="90"/>
                  </a:cubicBezTo>
                  <a:cubicBezTo>
                    <a:pt x="649" y="27"/>
                    <a:pt x="570" y="1"/>
                    <a:pt x="49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4148029" y="5045337"/>
              <a:ext cx="30826" cy="22139"/>
            </a:xfrm>
            <a:custGeom>
              <a:avLst/>
              <a:gdLst/>
              <a:ahLst/>
              <a:cxnLst/>
              <a:rect l="l" t="t" r="r" b="b"/>
              <a:pathLst>
                <a:path w="1029" h="739" extrusionOk="0">
                  <a:moveTo>
                    <a:pt x="514" y="1"/>
                  </a:moveTo>
                  <a:cubicBezTo>
                    <a:pt x="226" y="1"/>
                    <a:pt x="0" y="413"/>
                    <a:pt x="268" y="653"/>
                  </a:cubicBezTo>
                  <a:cubicBezTo>
                    <a:pt x="341" y="713"/>
                    <a:pt x="418" y="738"/>
                    <a:pt x="491" y="738"/>
                  </a:cubicBezTo>
                  <a:cubicBezTo>
                    <a:pt x="787" y="738"/>
                    <a:pt x="1029" y="327"/>
                    <a:pt x="735" y="86"/>
                  </a:cubicBezTo>
                  <a:cubicBezTo>
                    <a:pt x="662" y="26"/>
                    <a:pt x="586" y="1"/>
                    <a:pt x="514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448" name="Google Shape;448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Slide_1_1_1">
    <p:spTree>
      <p:nvGrpSpPr>
        <p:cNvPr id="1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p21"/>
          <p:cNvSpPr/>
          <p:nvPr/>
        </p:nvSpPr>
        <p:spPr>
          <a:xfrm rot="5400000">
            <a:off x="-1276700" y="3409374"/>
            <a:ext cx="3000054" cy="468199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5" name="Google Shape;5895;p21"/>
          <p:cNvSpPr/>
          <p:nvPr/>
        </p:nvSpPr>
        <p:spPr>
          <a:xfrm>
            <a:off x="5828166" y="-32958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6" name="Google Shape;5896;p21"/>
          <p:cNvGrpSpPr/>
          <p:nvPr/>
        </p:nvGrpSpPr>
        <p:grpSpPr>
          <a:xfrm rot="10800000">
            <a:off x="7993544" y="4536581"/>
            <a:ext cx="1074149" cy="686771"/>
            <a:chOff x="-206267" y="355694"/>
            <a:chExt cx="1406323" cy="899150"/>
          </a:xfrm>
        </p:grpSpPr>
        <p:sp>
          <p:nvSpPr>
            <p:cNvPr id="5897" name="Google Shape;5897;p21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1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1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1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1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1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1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1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5" name="Google Shape;5905;p21"/>
          <p:cNvGrpSpPr/>
          <p:nvPr/>
        </p:nvGrpSpPr>
        <p:grpSpPr>
          <a:xfrm rot="5400000">
            <a:off x="-35047" y="4117023"/>
            <a:ext cx="979636" cy="1073014"/>
            <a:chOff x="2318158" y="4088320"/>
            <a:chExt cx="1256104" cy="1375835"/>
          </a:xfrm>
        </p:grpSpPr>
        <p:sp>
          <p:nvSpPr>
            <p:cNvPr id="5906" name="Google Shape;5906;p21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1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1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1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1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1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1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1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1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1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1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1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1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1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1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1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1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1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1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1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1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1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1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1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1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1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1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1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1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1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1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1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1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1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1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1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1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1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1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1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1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1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1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1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1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1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1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1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1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1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6" name="Google Shape;5956;p21"/>
          <p:cNvGrpSpPr/>
          <p:nvPr/>
        </p:nvGrpSpPr>
        <p:grpSpPr>
          <a:xfrm rot="2699802" flipH="1">
            <a:off x="45765" y="-39055"/>
            <a:ext cx="872863" cy="391688"/>
            <a:chOff x="8502760" y="3542528"/>
            <a:chExt cx="711519" cy="319269"/>
          </a:xfrm>
        </p:grpSpPr>
        <p:sp>
          <p:nvSpPr>
            <p:cNvPr id="5957" name="Google Shape;5957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6" name="Google Shape;5966;p21"/>
          <p:cNvGrpSpPr/>
          <p:nvPr/>
        </p:nvGrpSpPr>
        <p:grpSpPr>
          <a:xfrm>
            <a:off x="8405369" y="-112602"/>
            <a:ext cx="809979" cy="830659"/>
            <a:chOff x="7973149" y="-201092"/>
            <a:chExt cx="1116750" cy="1145263"/>
          </a:xfrm>
        </p:grpSpPr>
        <p:sp>
          <p:nvSpPr>
            <p:cNvPr id="5967" name="Google Shape;5967;p21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1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1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1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1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1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1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1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1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1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1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1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1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1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1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1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1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1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1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1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1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8" name="Google Shape;6028;p21"/>
          <p:cNvGrpSpPr/>
          <p:nvPr/>
        </p:nvGrpSpPr>
        <p:grpSpPr>
          <a:xfrm rot="-5400000">
            <a:off x="7563322" y="69155"/>
            <a:ext cx="117436" cy="105833"/>
            <a:chOff x="7737341" y="1046941"/>
            <a:chExt cx="161913" cy="145916"/>
          </a:xfrm>
        </p:grpSpPr>
        <p:sp>
          <p:nvSpPr>
            <p:cNvPr id="6029" name="Google Shape;6029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2" name="Google Shape;6032;p21"/>
          <p:cNvGrpSpPr/>
          <p:nvPr/>
        </p:nvGrpSpPr>
        <p:grpSpPr>
          <a:xfrm flipH="1">
            <a:off x="8145018" y="-112607"/>
            <a:ext cx="687043" cy="689217"/>
            <a:chOff x="-566600" y="186057"/>
            <a:chExt cx="1240151" cy="1244074"/>
          </a:xfrm>
        </p:grpSpPr>
        <p:sp>
          <p:nvSpPr>
            <p:cNvPr id="6033" name="Google Shape;6033;p21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0" name="Google Shape;6060;p21"/>
          <p:cNvGrpSpPr/>
          <p:nvPr/>
        </p:nvGrpSpPr>
        <p:grpSpPr>
          <a:xfrm flipH="1">
            <a:off x="7889429" y="-139208"/>
            <a:ext cx="499188" cy="482707"/>
            <a:chOff x="-168381" y="-168706"/>
            <a:chExt cx="901061" cy="871312"/>
          </a:xfrm>
        </p:grpSpPr>
        <p:sp>
          <p:nvSpPr>
            <p:cNvPr id="6061" name="Google Shape;6061;p21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21"/>
          <p:cNvGrpSpPr/>
          <p:nvPr/>
        </p:nvGrpSpPr>
        <p:grpSpPr>
          <a:xfrm>
            <a:off x="7063672" y="-121094"/>
            <a:ext cx="397610" cy="555774"/>
            <a:chOff x="1897495" y="-461400"/>
            <a:chExt cx="815443" cy="1139815"/>
          </a:xfrm>
        </p:grpSpPr>
        <p:sp>
          <p:nvSpPr>
            <p:cNvPr id="6081" name="Google Shape;6081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3" name="Google Shape;6103;p21"/>
          <p:cNvGrpSpPr/>
          <p:nvPr/>
        </p:nvGrpSpPr>
        <p:grpSpPr>
          <a:xfrm rot="10800000">
            <a:off x="8579697" y="4308693"/>
            <a:ext cx="519193" cy="813144"/>
            <a:chOff x="1897495" y="-461400"/>
            <a:chExt cx="815443" cy="1139815"/>
          </a:xfrm>
        </p:grpSpPr>
        <p:sp>
          <p:nvSpPr>
            <p:cNvPr id="6104" name="Google Shape;6104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6" name="Google Shape;6126;p21"/>
          <p:cNvGrpSpPr/>
          <p:nvPr/>
        </p:nvGrpSpPr>
        <p:grpSpPr>
          <a:xfrm rot="10800000">
            <a:off x="8370109" y="3535768"/>
            <a:ext cx="880479" cy="667378"/>
            <a:chOff x="-320607" y="2105391"/>
            <a:chExt cx="1152762" cy="873760"/>
          </a:xfrm>
        </p:grpSpPr>
        <p:sp>
          <p:nvSpPr>
            <p:cNvPr id="6127" name="Google Shape;6127;p21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6" name="Google Shape;6146;p21"/>
          <p:cNvGrpSpPr/>
          <p:nvPr/>
        </p:nvGrpSpPr>
        <p:grpSpPr>
          <a:xfrm rot="5400000" flipH="1">
            <a:off x="8808755" y="903605"/>
            <a:ext cx="117436" cy="105833"/>
            <a:chOff x="7737341" y="1046941"/>
            <a:chExt cx="161913" cy="145916"/>
          </a:xfrm>
        </p:grpSpPr>
        <p:sp>
          <p:nvSpPr>
            <p:cNvPr id="6147" name="Google Shape;6147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21"/>
          <p:cNvGrpSpPr/>
          <p:nvPr/>
        </p:nvGrpSpPr>
        <p:grpSpPr>
          <a:xfrm rot="-8257188" flipH="1">
            <a:off x="7479248" y="4812751"/>
            <a:ext cx="872869" cy="391714"/>
            <a:chOff x="8502760" y="3542528"/>
            <a:chExt cx="711519" cy="319269"/>
          </a:xfrm>
        </p:grpSpPr>
        <p:sp>
          <p:nvSpPr>
            <p:cNvPr id="6151" name="Google Shape;6151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21"/>
          <p:cNvSpPr txBox="1">
            <a:spLocks noGrp="1"/>
          </p:cNvSpPr>
          <p:nvPr>
            <p:ph type="title"/>
          </p:nvPr>
        </p:nvSpPr>
        <p:spPr>
          <a:xfrm>
            <a:off x="733947" y="1877714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1" name="Google Shape;6161;p21"/>
          <p:cNvSpPr txBox="1">
            <a:spLocks noGrp="1"/>
          </p:cNvSpPr>
          <p:nvPr>
            <p:ph type="subTitle" idx="1"/>
          </p:nvPr>
        </p:nvSpPr>
        <p:spPr>
          <a:xfrm>
            <a:off x="623539" y="2504551"/>
            <a:ext cx="32874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_2">
    <p:spTree>
      <p:nvGrpSpPr>
        <p:cNvPr id="1" name="Shape 7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4" name="Google Shape;7354;p26"/>
          <p:cNvSpPr txBox="1">
            <a:spLocks noGrp="1"/>
          </p:cNvSpPr>
          <p:nvPr>
            <p:ph type="subTitle" idx="1"/>
          </p:nvPr>
        </p:nvSpPr>
        <p:spPr>
          <a:xfrm>
            <a:off x="54277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5" name="Google Shape;7355;p26"/>
          <p:cNvSpPr txBox="1">
            <a:spLocks noGrp="1"/>
          </p:cNvSpPr>
          <p:nvPr>
            <p:ph type="subTitle" idx="2"/>
          </p:nvPr>
        </p:nvSpPr>
        <p:spPr>
          <a:xfrm>
            <a:off x="3235800" y="3814949"/>
            <a:ext cx="27483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6" name="Google Shape;7356;p26"/>
          <p:cNvSpPr txBox="1">
            <a:spLocks noGrp="1"/>
          </p:cNvSpPr>
          <p:nvPr>
            <p:ph type="subTitle" idx="3"/>
          </p:nvPr>
        </p:nvSpPr>
        <p:spPr>
          <a:xfrm>
            <a:off x="608812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7" name="Google Shape;7357;p26"/>
          <p:cNvSpPr txBox="1">
            <a:spLocks noGrp="1"/>
          </p:cNvSpPr>
          <p:nvPr>
            <p:ph type="title" hasCustomPrompt="1"/>
          </p:nvPr>
        </p:nvSpPr>
        <p:spPr>
          <a:xfrm>
            <a:off x="54277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8" name="Google Shape;7358;p26"/>
          <p:cNvSpPr txBox="1">
            <a:spLocks noGrp="1"/>
          </p:cNvSpPr>
          <p:nvPr>
            <p:ph type="title" idx="4" hasCustomPrompt="1"/>
          </p:nvPr>
        </p:nvSpPr>
        <p:spPr>
          <a:xfrm>
            <a:off x="3315450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9" name="Google Shape;7359;p26"/>
          <p:cNvSpPr txBox="1">
            <a:spLocks noGrp="1"/>
          </p:cNvSpPr>
          <p:nvPr>
            <p:ph type="title" idx="5" hasCustomPrompt="1"/>
          </p:nvPr>
        </p:nvSpPr>
        <p:spPr>
          <a:xfrm>
            <a:off x="608812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60" name="Google Shape;7360;p26"/>
          <p:cNvSpPr/>
          <p:nvPr/>
        </p:nvSpPr>
        <p:spPr>
          <a:xfrm rot="10800000" flipH="1">
            <a:off x="8076799" y="225382"/>
            <a:ext cx="236942" cy="239507"/>
          </a:xfrm>
          <a:custGeom>
            <a:avLst/>
            <a:gdLst/>
            <a:ahLst/>
            <a:cxnLst/>
            <a:rect l="l" t="t" r="r" b="b"/>
            <a:pathLst>
              <a:path w="3695" h="3735" extrusionOk="0">
                <a:moveTo>
                  <a:pt x="1126" y="0"/>
                </a:moveTo>
                <a:lnTo>
                  <a:pt x="1099" y="1313"/>
                </a:lnTo>
                <a:lnTo>
                  <a:pt x="1" y="2034"/>
                </a:lnTo>
                <a:lnTo>
                  <a:pt x="1240" y="2469"/>
                </a:lnTo>
                <a:lnTo>
                  <a:pt x="1587" y="3734"/>
                </a:lnTo>
                <a:lnTo>
                  <a:pt x="2382" y="2689"/>
                </a:lnTo>
                <a:lnTo>
                  <a:pt x="3695" y="2749"/>
                </a:lnTo>
                <a:lnTo>
                  <a:pt x="2943" y="1670"/>
                </a:lnTo>
                <a:lnTo>
                  <a:pt x="3408" y="445"/>
                </a:lnTo>
                <a:lnTo>
                  <a:pt x="2152" y="822"/>
                </a:lnTo>
                <a:lnTo>
                  <a:pt x="1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1" name="Google Shape;7361;p26"/>
          <p:cNvGrpSpPr/>
          <p:nvPr/>
        </p:nvGrpSpPr>
        <p:grpSpPr>
          <a:xfrm rot="-8786653">
            <a:off x="8634134" y="4863938"/>
            <a:ext cx="120714" cy="108788"/>
            <a:chOff x="7737341" y="1046941"/>
            <a:chExt cx="161913" cy="145916"/>
          </a:xfrm>
        </p:grpSpPr>
        <p:sp>
          <p:nvSpPr>
            <p:cNvPr id="7362" name="Google Shape;7362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5" name="Google Shape;7365;p26"/>
          <p:cNvSpPr/>
          <p:nvPr/>
        </p:nvSpPr>
        <p:spPr>
          <a:xfrm rot="10800000" flipH="1">
            <a:off x="5072393" y="-85991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6" name="Google Shape;7366;p26"/>
          <p:cNvSpPr/>
          <p:nvPr/>
        </p:nvSpPr>
        <p:spPr>
          <a:xfrm rot="-5400000">
            <a:off x="-1105682" y="3678708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7" name="Google Shape;7367;p26"/>
          <p:cNvGrpSpPr/>
          <p:nvPr/>
        </p:nvGrpSpPr>
        <p:grpSpPr>
          <a:xfrm rot="9643598">
            <a:off x="8652970" y="4432131"/>
            <a:ext cx="322958" cy="837252"/>
            <a:chOff x="1823086" y="-208516"/>
            <a:chExt cx="433159" cy="1122944"/>
          </a:xfrm>
        </p:grpSpPr>
        <p:sp>
          <p:nvSpPr>
            <p:cNvPr id="7368" name="Google Shape;7368;p2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6" name="Google Shape;7376;p26"/>
          <p:cNvGrpSpPr/>
          <p:nvPr/>
        </p:nvGrpSpPr>
        <p:grpSpPr>
          <a:xfrm rot="9643598">
            <a:off x="8750996" y="4247317"/>
            <a:ext cx="326919" cy="884812"/>
            <a:chOff x="904476" y="-243594"/>
            <a:chExt cx="438472" cy="1186732"/>
          </a:xfrm>
        </p:grpSpPr>
        <p:sp>
          <p:nvSpPr>
            <p:cNvPr id="7377" name="Google Shape;7377;p2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26"/>
          <p:cNvGrpSpPr/>
          <p:nvPr/>
        </p:nvGrpSpPr>
        <p:grpSpPr>
          <a:xfrm rot="7823798" flipH="1">
            <a:off x="8179726" y="164038"/>
            <a:ext cx="1520719" cy="973050"/>
            <a:chOff x="7750342" y="3926048"/>
            <a:chExt cx="1406709" cy="900099"/>
          </a:xfrm>
        </p:grpSpPr>
        <p:sp>
          <p:nvSpPr>
            <p:cNvPr id="7405" name="Google Shape;7405;p2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3" name="Google Shape;7413;p26"/>
          <p:cNvGrpSpPr/>
          <p:nvPr/>
        </p:nvGrpSpPr>
        <p:grpSpPr>
          <a:xfrm rot="-7107846">
            <a:off x="7761116" y="-436755"/>
            <a:ext cx="473484" cy="1282530"/>
            <a:chOff x="7607455" y="4238363"/>
            <a:chExt cx="438017" cy="1186459"/>
          </a:xfrm>
        </p:grpSpPr>
        <p:sp>
          <p:nvSpPr>
            <p:cNvPr id="7414" name="Google Shape;7414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8" name="Google Shape;7438;p26"/>
          <p:cNvGrpSpPr/>
          <p:nvPr/>
        </p:nvGrpSpPr>
        <p:grpSpPr>
          <a:xfrm rot="6072848" flipH="1">
            <a:off x="7950136" y="-14141"/>
            <a:ext cx="1226381" cy="718986"/>
            <a:chOff x="8365864" y="2993835"/>
            <a:chExt cx="933472" cy="547264"/>
          </a:xfrm>
        </p:grpSpPr>
        <p:sp>
          <p:nvSpPr>
            <p:cNvPr id="7439" name="Google Shape;7439;p2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26"/>
          <p:cNvGrpSpPr/>
          <p:nvPr/>
        </p:nvGrpSpPr>
        <p:grpSpPr>
          <a:xfrm rot="9201314">
            <a:off x="-290701" y="3821678"/>
            <a:ext cx="740554" cy="561326"/>
            <a:chOff x="8118223" y="2202382"/>
            <a:chExt cx="1151949" cy="873156"/>
          </a:xfrm>
        </p:grpSpPr>
        <p:sp>
          <p:nvSpPr>
            <p:cNvPr id="7447" name="Google Shape;7447;p2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7" name="Google Shape;7467;p26"/>
          <p:cNvGrpSpPr/>
          <p:nvPr/>
        </p:nvGrpSpPr>
        <p:grpSpPr>
          <a:xfrm rot="-10202320" flipH="1">
            <a:off x="-113754" y="19186"/>
            <a:ext cx="1136642" cy="1106475"/>
            <a:chOff x="-181020" y="4253777"/>
            <a:chExt cx="1117161" cy="1087511"/>
          </a:xfrm>
        </p:grpSpPr>
        <p:sp>
          <p:nvSpPr>
            <p:cNvPr id="7468" name="Google Shape;7468;p2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2" name="Google Shape;7482;p26"/>
          <p:cNvGrpSpPr/>
          <p:nvPr/>
        </p:nvGrpSpPr>
        <p:grpSpPr>
          <a:xfrm rot="10800000">
            <a:off x="-105446" y="4407205"/>
            <a:ext cx="717959" cy="736289"/>
            <a:chOff x="7973149" y="-201092"/>
            <a:chExt cx="1116750" cy="1145263"/>
          </a:xfrm>
        </p:grpSpPr>
        <p:sp>
          <p:nvSpPr>
            <p:cNvPr id="7483" name="Google Shape;7483;p2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4" name="Google Shape;7544;p26"/>
          <p:cNvGrpSpPr/>
          <p:nvPr/>
        </p:nvGrpSpPr>
        <p:grpSpPr>
          <a:xfrm rot="5997680" flipH="1">
            <a:off x="435107" y="-331211"/>
            <a:ext cx="445655" cy="1207149"/>
            <a:chOff x="7607455" y="4238363"/>
            <a:chExt cx="438017" cy="1186459"/>
          </a:xfrm>
        </p:grpSpPr>
        <p:sp>
          <p:nvSpPr>
            <p:cNvPr id="7545" name="Google Shape;7545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26"/>
          <p:cNvGrpSpPr/>
          <p:nvPr/>
        </p:nvGrpSpPr>
        <p:grpSpPr>
          <a:xfrm rot="5400000">
            <a:off x="284827" y="4226154"/>
            <a:ext cx="161913" cy="145916"/>
            <a:chOff x="7737341" y="1046941"/>
            <a:chExt cx="161913" cy="145916"/>
          </a:xfrm>
        </p:grpSpPr>
        <p:sp>
          <p:nvSpPr>
            <p:cNvPr id="7570" name="Google Shape;7570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26"/>
          <p:cNvGrpSpPr/>
          <p:nvPr/>
        </p:nvGrpSpPr>
        <p:grpSpPr>
          <a:xfrm rot="-10202469">
            <a:off x="224272" y="724038"/>
            <a:ext cx="216552" cy="195156"/>
            <a:chOff x="7737341" y="1046941"/>
            <a:chExt cx="161913" cy="145916"/>
          </a:xfrm>
        </p:grpSpPr>
        <p:sp>
          <p:nvSpPr>
            <p:cNvPr id="7574" name="Google Shape;7574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26"/>
          <p:cNvGrpSpPr/>
          <p:nvPr/>
        </p:nvGrpSpPr>
        <p:grpSpPr>
          <a:xfrm rot="-10202469">
            <a:off x="982669" y="762568"/>
            <a:ext cx="216552" cy="195156"/>
            <a:chOff x="7737341" y="1046941"/>
            <a:chExt cx="161913" cy="145916"/>
          </a:xfrm>
        </p:grpSpPr>
        <p:sp>
          <p:nvSpPr>
            <p:cNvPr id="7578" name="Google Shape;7578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1" name="Google Shape;7581;p26"/>
          <p:cNvGrpSpPr/>
          <p:nvPr/>
        </p:nvGrpSpPr>
        <p:grpSpPr>
          <a:xfrm>
            <a:off x="6422275" y="-233784"/>
            <a:ext cx="808854" cy="831115"/>
            <a:chOff x="6422275" y="-233784"/>
            <a:chExt cx="808854" cy="831115"/>
          </a:xfrm>
        </p:grpSpPr>
        <p:sp>
          <p:nvSpPr>
            <p:cNvPr id="7582" name="Google Shape;7582;p26"/>
            <p:cNvSpPr/>
            <p:nvPr/>
          </p:nvSpPr>
          <p:spPr>
            <a:xfrm rot="-476255">
              <a:off x="6465304" y="-187103"/>
              <a:ext cx="722797" cy="673207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 rot="-476255">
              <a:off x="6951280" y="16199"/>
              <a:ext cx="47204" cy="88589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 rot="-476255">
              <a:off x="6856562" y="-15014"/>
              <a:ext cx="73022" cy="66823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 rot="-476255">
              <a:off x="6826204" y="78864"/>
              <a:ext cx="49285" cy="68286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 rot="-476255">
              <a:off x="6704514" y="52604"/>
              <a:ext cx="74957" cy="61884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 rot="-476255">
              <a:off x="6707287" y="137803"/>
              <a:ext cx="43085" cy="74139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 rot="-476255">
              <a:off x="6601381" y="122997"/>
              <a:ext cx="70359" cy="50280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 rot="-476255">
              <a:off x="6603827" y="202323"/>
              <a:ext cx="40963" cy="79362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 rot="-476255">
              <a:off x="6488569" y="222270"/>
              <a:ext cx="90165" cy="50076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 rot="-476255">
              <a:off x="6534492" y="315368"/>
              <a:ext cx="53446" cy="73794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 rot="-476255">
              <a:off x="6457140" y="365268"/>
              <a:ext cx="71941" cy="48999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 rot="-476255">
              <a:off x="6513705" y="434076"/>
              <a:ext cx="86483" cy="58592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 rot="-476255">
              <a:off x="6457631" y="474443"/>
              <a:ext cx="64555" cy="49365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 rot="-476255">
              <a:off x="6509184" y="515686"/>
              <a:ext cx="63473" cy="77635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6" name="Google Shape;7596;p26"/>
          <p:cNvSpPr/>
          <p:nvPr/>
        </p:nvSpPr>
        <p:spPr>
          <a:xfrm rot="-476255">
            <a:off x="6694345" y="-80331"/>
            <a:ext cx="498986" cy="654936"/>
          </a:xfrm>
          <a:custGeom>
            <a:avLst/>
            <a:gdLst/>
            <a:ahLst/>
            <a:cxnLst/>
            <a:rect l="l" t="t" r="r" b="b"/>
            <a:pathLst>
              <a:path w="23985" h="32226" extrusionOk="0">
                <a:moveTo>
                  <a:pt x="22483" y="1"/>
                </a:moveTo>
                <a:cubicBezTo>
                  <a:pt x="22350" y="3136"/>
                  <a:pt x="19814" y="6072"/>
                  <a:pt x="17713" y="7940"/>
                </a:cubicBezTo>
                <a:cubicBezTo>
                  <a:pt x="12809" y="12143"/>
                  <a:pt x="6872" y="14711"/>
                  <a:pt x="2435" y="19581"/>
                </a:cubicBezTo>
                <a:cubicBezTo>
                  <a:pt x="1601" y="20515"/>
                  <a:pt x="0" y="22750"/>
                  <a:pt x="2302" y="23084"/>
                </a:cubicBezTo>
                <a:cubicBezTo>
                  <a:pt x="2370" y="23096"/>
                  <a:pt x="2440" y="23102"/>
                  <a:pt x="2514" y="23102"/>
                </a:cubicBezTo>
                <a:cubicBezTo>
                  <a:pt x="3843" y="23102"/>
                  <a:pt x="5987" y="21179"/>
                  <a:pt x="6872" y="20515"/>
                </a:cubicBezTo>
                <a:cubicBezTo>
                  <a:pt x="10341" y="17713"/>
                  <a:pt x="13143" y="13510"/>
                  <a:pt x="17112" y="11442"/>
                </a:cubicBezTo>
                <a:lnTo>
                  <a:pt x="17112" y="11442"/>
                </a:lnTo>
                <a:cubicBezTo>
                  <a:pt x="16779" y="12009"/>
                  <a:pt x="16312" y="12576"/>
                  <a:pt x="15945" y="13177"/>
                </a:cubicBezTo>
                <a:cubicBezTo>
                  <a:pt x="13843" y="15979"/>
                  <a:pt x="11875" y="18881"/>
                  <a:pt x="9774" y="21816"/>
                </a:cubicBezTo>
                <a:cubicBezTo>
                  <a:pt x="8606" y="23317"/>
                  <a:pt x="7572" y="25052"/>
                  <a:pt x="6405" y="26686"/>
                </a:cubicBezTo>
                <a:cubicBezTo>
                  <a:pt x="5683" y="27813"/>
                  <a:pt x="4710" y="29265"/>
                  <a:pt x="5980" y="29265"/>
                </a:cubicBezTo>
                <a:cubicBezTo>
                  <a:pt x="6176" y="29265"/>
                  <a:pt x="6426" y="29231"/>
                  <a:pt x="6738" y="29155"/>
                </a:cubicBezTo>
                <a:cubicBezTo>
                  <a:pt x="9073" y="28688"/>
                  <a:pt x="11408" y="24585"/>
                  <a:pt x="12676" y="22717"/>
                </a:cubicBezTo>
                <a:cubicBezTo>
                  <a:pt x="14444" y="19948"/>
                  <a:pt x="17613" y="15645"/>
                  <a:pt x="19448" y="13177"/>
                </a:cubicBezTo>
                <a:lnTo>
                  <a:pt x="19448" y="13177"/>
                </a:lnTo>
                <a:cubicBezTo>
                  <a:pt x="18647" y="16212"/>
                  <a:pt x="17112" y="19114"/>
                  <a:pt x="15845" y="21916"/>
                </a:cubicBezTo>
                <a:cubicBezTo>
                  <a:pt x="14911" y="23784"/>
                  <a:pt x="9874" y="30556"/>
                  <a:pt x="11742" y="32157"/>
                </a:cubicBezTo>
                <a:cubicBezTo>
                  <a:pt x="11854" y="32203"/>
                  <a:pt x="11970" y="32225"/>
                  <a:pt x="12088" y="32225"/>
                </a:cubicBezTo>
                <a:cubicBezTo>
                  <a:pt x="13756" y="32225"/>
                  <a:pt x="15929" y="27842"/>
                  <a:pt x="17112" y="25786"/>
                </a:cubicBezTo>
                <a:cubicBezTo>
                  <a:pt x="18647" y="22984"/>
                  <a:pt x="20115" y="20082"/>
                  <a:pt x="21049" y="17079"/>
                </a:cubicBezTo>
                <a:cubicBezTo>
                  <a:pt x="22316" y="12876"/>
                  <a:pt x="23984" y="5938"/>
                  <a:pt x="23284" y="1502"/>
                </a:cubicBezTo>
                <a:lnTo>
                  <a:pt x="22483" y="1"/>
                </a:ln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7" name="Google Shape;7597;p26"/>
          <p:cNvSpPr/>
          <p:nvPr/>
        </p:nvSpPr>
        <p:spPr>
          <a:xfrm rot="-476255">
            <a:off x="7091229" y="90103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8" name="Google Shape;7598;p26"/>
          <p:cNvSpPr/>
          <p:nvPr/>
        </p:nvSpPr>
        <p:spPr>
          <a:xfrm rot="-476255">
            <a:off x="7072916" y="144623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9" name="Google Shape;7599;p26"/>
          <p:cNvSpPr/>
          <p:nvPr/>
        </p:nvSpPr>
        <p:spPr>
          <a:xfrm rot="-476255">
            <a:off x="7040684" y="160118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26"/>
          <p:cNvSpPr/>
          <p:nvPr/>
        </p:nvSpPr>
        <p:spPr>
          <a:xfrm rot="-476255">
            <a:off x="7019169" y="21651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1" name="Google Shape;7601;p26"/>
          <p:cNvSpPr/>
          <p:nvPr/>
        </p:nvSpPr>
        <p:spPr>
          <a:xfrm rot="-476255">
            <a:off x="6991989" y="23261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34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2" name="Google Shape;7602;p26"/>
          <p:cNvSpPr/>
          <p:nvPr/>
        </p:nvSpPr>
        <p:spPr>
          <a:xfrm rot="-476255">
            <a:off x="6991355" y="283337"/>
            <a:ext cx="13918" cy="10873"/>
          </a:xfrm>
          <a:custGeom>
            <a:avLst/>
            <a:gdLst/>
            <a:ahLst/>
            <a:cxnLst/>
            <a:rect l="l" t="t" r="r" b="b"/>
            <a:pathLst>
              <a:path w="669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3" name="Google Shape;7603;p26"/>
          <p:cNvSpPr/>
          <p:nvPr/>
        </p:nvSpPr>
        <p:spPr>
          <a:xfrm rot="-476255">
            <a:off x="6960522" y="298591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4" name="Google Shape;7604;p26"/>
          <p:cNvSpPr/>
          <p:nvPr/>
        </p:nvSpPr>
        <p:spPr>
          <a:xfrm rot="-476255">
            <a:off x="6961902" y="34836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5"/>
                  <a:pt x="334" y="535"/>
                </a:cubicBezTo>
                <a:cubicBezTo>
                  <a:pt x="667" y="535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5" name="Google Shape;7605;p26"/>
          <p:cNvSpPr/>
          <p:nvPr/>
        </p:nvSpPr>
        <p:spPr>
          <a:xfrm rot="-476255">
            <a:off x="6932406" y="35795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6" name="Google Shape;7606;p26"/>
          <p:cNvSpPr/>
          <p:nvPr/>
        </p:nvSpPr>
        <p:spPr>
          <a:xfrm rot="-476255">
            <a:off x="6939170" y="396712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1"/>
                  <a:pt x="334" y="501"/>
                </a:cubicBezTo>
                <a:cubicBezTo>
                  <a:pt x="667" y="501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7" name="Google Shape;7607;p26"/>
          <p:cNvSpPr/>
          <p:nvPr/>
        </p:nvSpPr>
        <p:spPr>
          <a:xfrm rot="-476255">
            <a:off x="6904406" y="40839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8" name="Google Shape;7608;p26"/>
          <p:cNvSpPr/>
          <p:nvPr/>
        </p:nvSpPr>
        <p:spPr>
          <a:xfrm rot="-476255">
            <a:off x="6909790" y="447344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9" name="Google Shape;7609;p26"/>
          <p:cNvSpPr/>
          <p:nvPr/>
        </p:nvSpPr>
        <p:spPr>
          <a:xfrm rot="-476255">
            <a:off x="6879380" y="4550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0" name="Google Shape;7610;p26"/>
          <p:cNvSpPr/>
          <p:nvPr/>
        </p:nvSpPr>
        <p:spPr>
          <a:xfrm rot="-476255">
            <a:off x="6875587" y="49319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1" name="Google Shape;7611;p26"/>
          <p:cNvSpPr/>
          <p:nvPr/>
        </p:nvSpPr>
        <p:spPr>
          <a:xfrm rot="-476255">
            <a:off x="6850254" y="50766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2" name="Google Shape;7612;p26"/>
          <p:cNvSpPr/>
          <p:nvPr/>
        </p:nvSpPr>
        <p:spPr>
          <a:xfrm rot="-476255">
            <a:off x="7043470" y="8923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3" name="Google Shape;7613;p26"/>
          <p:cNvSpPr/>
          <p:nvPr/>
        </p:nvSpPr>
        <p:spPr>
          <a:xfrm rot="-476255">
            <a:off x="7007137" y="13057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4" name="Google Shape;7614;p26"/>
          <p:cNvSpPr/>
          <p:nvPr/>
        </p:nvSpPr>
        <p:spPr>
          <a:xfrm rot="-476255">
            <a:off x="6967806" y="139485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5" name="Google Shape;7615;p26"/>
          <p:cNvSpPr/>
          <p:nvPr/>
        </p:nvSpPr>
        <p:spPr>
          <a:xfrm rot="-476255">
            <a:off x="6958045" y="17507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6" name="Google Shape;7616;p26"/>
          <p:cNvSpPr/>
          <p:nvPr/>
        </p:nvSpPr>
        <p:spPr>
          <a:xfrm rot="-476255">
            <a:off x="6912018" y="186943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7" name="Google Shape;7617;p26"/>
          <p:cNvSpPr/>
          <p:nvPr/>
        </p:nvSpPr>
        <p:spPr>
          <a:xfrm rot="-476255">
            <a:off x="6911153" y="2206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8" name="Google Shape;7618;p26"/>
          <p:cNvSpPr/>
          <p:nvPr/>
        </p:nvSpPr>
        <p:spPr>
          <a:xfrm rot="-476255">
            <a:off x="6873859" y="229914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9" name="Google Shape;7619;p26"/>
          <p:cNvSpPr/>
          <p:nvPr/>
        </p:nvSpPr>
        <p:spPr>
          <a:xfrm rot="-476255">
            <a:off x="6877460" y="270424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0" name="Google Shape;7620;p26"/>
          <p:cNvSpPr/>
          <p:nvPr/>
        </p:nvSpPr>
        <p:spPr>
          <a:xfrm rot="-476255">
            <a:off x="6837268" y="268567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1" name="Google Shape;7621;p26"/>
          <p:cNvSpPr/>
          <p:nvPr/>
        </p:nvSpPr>
        <p:spPr>
          <a:xfrm rot="-476255">
            <a:off x="6838573" y="308020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2" name="Google Shape;7622;p26"/>
          <p:cNvSpPr/>
          <p:nvPr/>
        </p:nvSpPr>
        <p:spPr>
          <a:xfrm rot="-476255">
            <a:off x="6797048" y="3118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3" name="Google Shape;7623;p26"/>
          <p:cNvSpPr/>
          <p:nvPr/>
        </p:nvSpPr>
        <p:spPr>
          <a:xfrm rot="-476255">
            <a:off x="6807981" y="34998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4" name="Google Shape;7624;p26"/>
          <p:cNvSpPr/>
          <p:nvPr/>
        </p:nvSpPr>
        <p:spPr>
          <a:xfrm rot="-476255">
            <a:off x="6768695" y="34450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5" name="Google Shape;7625;p26"/>
          <p:cNvSpPr/>
          <p:nvPr/>
        </p:nvSpPr>
        <p:spPr>
          <a:xfrm rot="-476255">
            <a:off x="6757853" y="387721"/>
            <a:ext cx="14584" cy="10182"/>
          </a:xfrm>
          <a:custGeom>
            <a:avLst/>
            <a:gdLst/>
            <a:ahLst/>
            <a:cxnLst/>
            <a:rect l="l" t="t" r="r" b="b"/>
            <a:pathLst>
              <a:path w="701" h="501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701" y="501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6" name="Google Shape;7626;p26"/>
          <p:cNvSpPr/>
          <p:nvPr/>
        </p:nvSpPr>
        <p:spPr>
          <a:xfrm rot="-476255">
            <a:off x="7098318" y="19109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7" name="Google Shape;7627;p26"/>
          <p:cNvSpPr/>
          <p:nvPr/>
        </p:nvSpPr>
        <p:spPr>
          <a:xfrm rot="-476255">
            <a:off x="7108620" y="24031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0"/>
                  <a:pt x="334" y="500"/>
                </a:cubicBezTo>
                <a:cubicBezTo>
                  <a:pt x="668" y="500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26"/>
          <p:cNvSpPr/>
          <p:nvPr/>
        </p:nvSpPr>
        <p:spPr>
          <a:xfrm rot="-476255">
            <a:off x="7076172" y="25852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34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9" name="Google Shape;7629;p26"/>
          <p:cNvSpPr/>
          <p:nvPr/>
        </p:nvSpPr>
        <p:spPr>
          <a:xfrm rot="-476255">
            <a:off x="7089979" y="307191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1" y="1"/>
                  <a:pt x="1" y="534"/>
                  <a:pt x="367" y="534"/>
                </a:cubicBezTo>
                <a:cubicBezTo>
                  <a:pt x="701" y="534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0" name="Google Shape;7630;p26"/>
          <p:cNvSpPr/>
          <p:nvPr/>
        </p:nvSpPr>
        <p:spPr>
          <a:xfrm rot="-476255">
            <a:off x="7058262" y="32604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1" name="Google Shape;7631;p26"/>
          <p:cNvSpPr/>
          <p:nvPr/>
        </p:nvSpPr>
        <p:spPr>
          <a:xfrm rot="-476255">
            <a:off x="7072822" y="36507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2" name="Google Shape;7632;p26"/>
          <p:cNvSpPr/>
          <p:nvPr/>
        </p:nvSpPr>
        <p:spPr>
          <a:xfrm rot="-476255">
            <a:off x="7036747" y="383106"/>
            <a:ext cx="13918" cy="10182"/>
          </a:xfrm>
          <a:custGeom>
            <a:avLst/>
            <a:gdLst/>
            <a:ahLst/>
            <a:cxnLst/>
            <a:rect l="l" t="t" r="r" b="b"/>
            <a:pathLst>
              <a:path w="669" h="501" extrusionOk="0">
                <a:moveTo>
                  <a:pt x="335" y="0"/>
                </a:moveTo>
                <a:cubicBezTo>
                  <a:pt x="1" y="0"/>
                  <a:pt x="1" y="501"/>
                  <a:pt x="335" y="501"/>
                </a:cubicBezTo>
                <a:cubicBezTo>
                  <a:pt x="668" y="501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3" name="Google Shape;7633;p26"/>
          <p:cNvSpPr/>
          <p:nvPr/>
        </p:nvSpPr>
        <p:spPr>
          <a:xfrm rot="-476255">
            <a:off x="7049481" y="423767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4" name="Google Shape;7634;p26"/>
          <p:cNvSpPr/>
          <p:nvPr/>
        </p:nvSpPr>
        <p:spPr>
          <a:xfrm rot="-476255">
            <a:off x="7015392" y="430523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68" y="1"/>
                </a:moveTo>
                <a:cubicBezTo>
                  <a:pt x="1" y="1"/>
                  <a:pt x="1" y="534"/>
                  <a:pt x="368" y="534"/>
                </a:cubicBezTo>
                <a:cubicBezTo>
                  <a:pt x="701" y="534"/>
                  <a:pt x="701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5" name="Google Shape;7635;p26"/>
          <p:cNvSpPr/>
          <p:nvPr/>
        </p:nvSpPr>
        <p:spPr>
          <a:xfrm rot="-476255">
            <a:off x="7024571" y="4813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6" name="Google Shape;7636;p26"/>
          <p:cNvSpPr/>
          <p:nvPr/>
        </p:nvSpPr>
        <p:spPr>
          <a:xfrm rot="-476255">
            <a:off x="6989313" y="489649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7" name="Google Shape;7637;p26"/>
          <p:cNvSpPr/>
          <p:nvPr/>
        </p:nvSpPr>
        <p:spPr>
          <a:xfrm rot="-476255">
            <a:off x="6986569" y="540620"/>
            <a:ext cx="14584" cy="10202"/>
          </a:xfrm>
          <a:custGeom>
            <a:avLst/>
            <a:gdLst/>
            <a:ahLst/>
            <a:cxnLst/>
            <a:rect l="l" t="t" r="r" b="b"/>
            <a:pathLst>
              <a:path w="701" h="502" extrusionOk="0">
                <a:moveTo>
                  <a:pt x="367" y="1"/>
                </a:moveTo>
                <a:cubicBezTo>
                  <a:pt x="0" y="1"/>
                  <a:pt x="0" y="501"/>
                  <a:pt x="367" y="501"/>
                </a:cubicBezTo>
                <a:cubicBezTo>
                  <a:pt x="701" y="501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8" name="Google Shape;7638;p26"/>
          <p:cNvSpPr/>
          <p:nvPr/>
        </p:nvSpPr>
        <p:spPr>
          <a:xfrm rot="-476255">
            <a:off x="7106906" y="152194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0" y="1"/>
                  <a:pt x="0" y="535"/>
                  <a:pt x="367" y="535"/>
                </a:cubicBezTo>
                <a:cubicBezTo>
                  <a:pt x="701" y="535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9" name="Google Shape;7639;p26"/>
          <p:cNvSpPr/>
          <p:nvPr/>
        </p:nvSpPr>
        <p:spPr>
          <a:xfrm rot="-476255">
            <a:off x="7077954" y="45415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0"/>
                  <a:pt x="334" y="500"/>
                </a:cubicBezTo>
                <a:cubicBezTo>
                  <a:pt x="667" y="500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0" name="Google Shape;7640;p26"/>
          <p:cNvSpPr/>
          <p:nvPr/>
        </p:nvSpPr>
        <p:spPr>
          <a:xfrm rot="-476255">
            <a:off x="7129008" y="59468"/>
            <a:ext cx="14584" cy="10853"/>
          </a:xfrm>
          <a:custGeom>
            <a:avLst/>
            <a:gdLst/>
            <a:ahLst/>
            <a:cxnLst/>
            <a:rect l="l" t="t" r="r" b="b"/>
            <a:pathLst>
              <a:path w="701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701" y="534"/>
                  <a:pt x="701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1" name="Google Shape;7641;p26"/>
          <p:cNvSpPr/>
          <p:nvPr/>
        </p:nvSpPr>
        <p:spPr>
          <a:xfrm rot="-476255">
            <a:off x="7107168" y="8426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2" name="Google Shape;7642;p26"/>
          <p:cNvSpPr/>
          <p:nvPr/>
        </p:nvSpPr>
        <p:spPr>
          <a:xfrm rot="-476255">
            <a:off x="7123067" y="-1291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"/>
          <p:cNvSpPr txBox="1">
            <a:spLocks noGrp="1"/>
          </p:cNvSpPr>
          <p:nvPr>
            <p:ph type="subTitle" idx="1"/>
          </p:nvPr>
        </p:nvSpPr>
        <p:spPr>
          <a:xfrm>
            <a:off x="4926486" y="2565993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453" name="Google Shape;453;p3"/>
          <p:cNvSpPr txBox="1">
            <a:spLocks noGrp="1"/>
          </p:cNvSpPr>
          <p:nvPr>
            <p:ph type="subTitle" idx="2"/>
          </p:nvPr>
        </p:nvSpPr>
        <p:spPr>
          <a:xfrm>
            <a:off x="4677036" y="3350093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4" name="Google Shape;454;p3"/>
          <p:cNvSpPr txBox="1">
            <a:spLocks noGrp="1"/>
          </p:cNvSpPr>
          <p:nvPr>
            <p:ph type="title" hasCustomPrompt="1"/>
          </p:nvPr>
        </p:nvSpPr>
        <p:spPr>
          <a:xfrm>
            <a:off x="5195586" y="113960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55" name="Google Shape;455;p3"/>
          <p:cNvGrpSpPr/>
          <p:nvPr/>
        </p:nvGrpSpPr>
        <p:grpSpPr>
          <a:xfrm>
            <a:off x="6529833" y="4777398"/>
            <a:ext cx="149592" cy="135726"/>
            <a:chOff x="7894217" y="3432112"/>
            <a:chExt cx="161913" cy="146905"/>
          </a:xfrm>
        </p:grpSpPr>
        <p:sp>
          <p:nvSpPr>
            <p:cNvPr id="456" name="Google Shape;456;p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"/>
          <p:cNvSpPr/>
          <p:nvPr/>
        </p:nvSpPr>
        <p:spPr>
          <a:xfrm rot="10800000">
            <a:off x="5045130" y="4574461"/>
            <a:ext cx="4302661" cy="671891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3"/>
          <p:cNvGrpSpPr/>
          <p:nvPr/>
        </p:nvGrpSpPr>
        <p:grpSpPr>
          <a:xfrm>
            <a:off x="136982" y="3909079"/>
            <a:ext cx="305120" cy="398169"/>
            <a:chOff x="1304140" y="978228"/>
            <a:chExt cx="436509" cy="569545"/>
          </a:xfrm>
        </p:grpSpPr>
        <p:sp>
          <p:nvSpPr>
            <p:cNvPr id="461" name="Google Shape;461;p3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"/>
          <p:cNvGrpSpPr/>
          <p:nvPr/>
        </p:nvGrpSpPr>
        <p:grpSpPr>
          <a:xfrm rot="-5400000">
            <a:off x="7709956" y="4669021"/>
            <a:ext cx="312963" cy="847725"/>
            <a:chOff x="7607455" y="4238363"/>
            <a:chExt cx="438017" cy="1186459"/>
          </a:xfrm>
        </p:grpSpPr>
        <p:sp>
          <p:nvSpPr>
            <p:cNvPr id="484" name="Google Shape;484;p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"/>
          <p:cNvGrpSpPr/>
          <p:nvPr/>
        </p:nvGrpSpPr>
        <p:grpSpPr>
          <a:xfrm>
            <a:off x="8150120" y="4315687"/>
            <a:ext cx="897486" cy="983034"/>
            <a:chOff x="2318158" y="4088320"/>
            <a:chExt cx="1256104" cy="1375835"/>
          </a:xfrm>
        </p:grpSpPr>
        <p:sp>
          <p:nvSpPr>
            <p:cNvPr id="509" name="Google Shape;509;p3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"/>
          <p:cNvGrpSpPr/>
          <p:nvPr/>
        </p:nvGrpSpPr>
        <p:grpSpPr>
          <a:xfrm>
            <a:off x="7861294" y="-67332"/>
            <a:ext cx="344269" cy="448962"/>
            <a:chOff x="3289399" y="3455662"/>
            <a:chExt cx="436502" cy="569243"/>
          </a:xfrm>
        </p:grpSpPr>
        <p:sp>
          <p:nvSpPr>
            <p:cNvPr id="560" name="Google Shape;560;p3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3"/>
          <p:cNvGrpSpPr/>
          <p:nvPr/>
        </p:nvGrpSpPr>
        <p:grpSpPr>
          <a:xfrm>
            <a:off x="8702358" y="4163752"/>
            <a:ext cx="508380" cy="228117"/>
            <a:chOff x="8502760" y="3542528"/>
            <a:chExt cx="711519" cy="319269"/>
          </a:xfrm>
        </p:grpSpPr>
        <p:sp>
          <p:nvSpPr>
            <p:cNvPr id="583" name="Google Shape;583;p3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"/>
          <p:cNvGrpSpPr/>
          <p:nvPr/>
        </p:nvGrpSpPr>
        <p:grpSpPr>
          <a:xfrm>
            <a:off x="8241496" y="67305"/>
            <a:ext cx="1125920" cy="841327"/>
            <a:chOff x="7809743" y="1407245"/>
            <a:chExt cx="1427565" cy="1066727"/>
          </a:xfrm>
        </p:grpSpPr>
        <p:sp>
          <p:nvSpPr>
            <p:cNvPr id="593" name="Google Shape;593;p3"/>
            <p:cNvSpPr/>
            <p:nvPr/>
          </p:nvSpPr>
          <p:spPr>
            <a:xfrm>
              <a:off x="7809743" y="1407245"/>
              <a:ext cx="1427565" cy="1066727"/>
            </a:xfrm>
            <a:custGeom>
              <a:avLst/>
              <a:gdLst/>
              <a:ahLst/>
              <a:cxnLst/>
              <a:rect l="l" t="t" r="r" b="b"/>
              <a:pathLst>
                <a:path w="47653" h="35608" extrusionOk="0">
                  <a:moveTo>
                    <a:pt x="10687" y="0"/>
                  </a:moveTo>
                  <a:cubicBezTo>
                    <a:pt x="9318" y="0"/>
                    <a:pt x="8106" y="427"/>
                    <a:pt x="7557" y="1782"/>
                  </a:cubicBezTo>
                  <a:cubicBezTo>
                    <a:pt x="6156" y="5285"/>
                    <a:pt x="11960" y="7853"/>
                    <a:pt x="14062" y="9021"/>
                  </a:cubicBezTo>
                  <a:cubicBezTo>
                    <a:pt x="19199" y="12490"/>
                    <a:pt x="25270" y="14358"/>
                    <a:pt x="30407" y="17861"/>
                  </a:cubicBezTo>
                  <a:cubicBezTo>
                    <a:pt x="28067" y="17276"/>
                    <a:pt x="16214" y="14414"/>
                    <a:pt x="8199" y="14414"/>
                  </a:cubicBezTo>
                  <a:cubicBezTo>
                    <a:pt x="3417" y="14414"/>
                    <a:pt x="0" y="15432"/>
                    <a:pt x="786" y="18561"/>
                  </a:cubicBezTo>
                  <a:cubicBezTo>
                    <a:pt x="2187" y="24399"/>
                    <a:pt x="24569" y="22998"/>
                    <a:pt x="29706" y="24632"/>
                  </a:cubicBezTo>
                  <a:cubicBezTo>
                    <a:pt x="29466" y="24623"/>
                    <a:pt x="29220" y="24619"/>
                    <a:pt x="28971" y="24619"/>
                  </a:cubicBezTo>
                  <a:cubicBezTo>
                    <a:pt x="22677" y="24619"/>
                    <a:pt x="13625" y="27407"/>
                    <a:pt x="8491" y="30937"/>
                  </a:cubicBezTo>
                  <a:cubicBezTo>
                    <a:pt x="3921" y="34058"/>
                    <a:pt x="5815" y="35607"/>
                    <a:pt x="9677" y="35607"/>
                  </a:cubicBezTo>
                  <a:cubicBezTo>
                    <a:pt x="12129" y="35607"/>
                    <a:pt x="15376" y="34982"/>
                    <a:pt x="18265" y="33739"/>
                  </a:cubicBezTo>
                  <a:cubicBezTo>
                    <a:pt x="27138" y="29869"/>
                    <a:pt x="37379" y="29069"/>
                    <a:pt x="46952" y="29069"/>
                  </a:cubicBezTo>
                  <a:lnTo>
                    <a:pt x="47653" y="29069"/>
                  </a:lnTo>
                  <a:lnTo>
                    <a:pt x="47653" y="18328"/>
                  </a:lnTo>
                  <a:cubicBezTo>
                    <a:pt x="37612" y="12490"/>
                    <a:pt x="26204" y="3650"/>
                    <a:pt x="14996" y="848"/>
                  </a:cubicBezTo>
                  <a:cubicBezTo>
                    <a:pt x="13790" y="487"/>
                    <a:pt x="12149" y="0"/>
                    <a:pt x="10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8923422" y="2140105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8804500" y="2063149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8700585" y="222404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2" y="0"/>
                  </a:moveTo>
                  <a:cubicBezTo>
                    <a:pt x="1" y="0"/>
                    <a:pt x="1" y="1735"/>
                    <a:pt x="1102" y="1735"/>
                  </a:cubicBezTo>
                  <a:cubicBezTo>
                    <a:pt x="2236" y="1735"/>
                    <a:pt x="2236" y="0"/>
                    <a:pt x="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8518726" y="218207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8406813" y="2292967"/>
              <a:ext cx="68004" cy="52995"/>
            </a:xfrm>
            <a:custGeom>
              <a:avLst/>
              <a:gdLst/>
              <a:ahLst/>
              <a:cxnLst/>
              <a:rect l="l" t="t" r="r" b="b"/>
              <a:pathLst>
                <a:path w="2270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8259942" y="2264989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1"/>
                  </a:moveTo>
                  <a:cubicBezTo>
                    <a:pt x="0" y="1"/>
                    <a:pt x="0" y="1769"/>
                    <a:pt x="1134" y="1769"/>
                  </a:cubicBezTo>
                  <a:cubicBezTo>
                    <a:pt x="2269" y="1769"/>
                    <a:pt x="2269" y="1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8378834" y="202118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8294900" y="190926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8128048" y="2021182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8051093" y="1881290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1" y="1"/>
                    <a:pt x="1" y="1735"/>
                    <a:pt x="1101" y="1735"/>
                  </a:cubicBezTo>
                  <a:cubicBezTo>
                    <a:pt x="2236" y="1735"/>
                    <a:pt x="2236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7904222" y="1930267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35" y="1735"/>
                    <a:pt x="2235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8881455" y="1944256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8364845" y="155354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8196976" y="1581526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03" y="0"/>
                  </a:moveTo>
                  <a:cubicBezTo>
                    <a:pt x="1" y="0"/>
                    <a:pt x="1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ubicBezTo>
                    <a:pt x="1124" y="0"/>
                    <a:pt x="1114" y="0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8114059" y="1455623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9127268" y="1974721"/>
              <a:ext cx="51976" cy="55991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868" y="1"/>
                  </a:moveTo>
                  <a:cubicBezTo>
                    <a:pt x="434" y="1"/>
                    <a:pt x="0" y="284"/>
                    <a:pt x="0" y="851"/>
                  </a:cubicBezTo>
                  <a:lnTo>
                    <a:pt x="0" y="1018"/>
                  </a:lnTo>
                  <a:cubicBezTo>
                    <a:pt x="0" y="1585"/>
                    <a:pt x="434" y="1869"/>
                    <a:pt x="868" y="1869"/>
                  </a:cubicBezTo>
                  <a:cubicBezTo>
                    <a:pt x="1301" y="1869"/>
                    <a:pt x="1735" y="1585"/>
                    <a:pt x="1735" y="1018"/>
                  </a:cubicBezTo>
                  <a:lnTo>
                    <a:pt x="1735" y="851"/>
                  </a:lnTo>
                  <a:cubicBezTo>
                    <a:pt x="1735" y="284"/>
                    <a:pt x="1301" y="1"/>
                    <a:pt x="8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9119270" y="2161074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"/>
          <p:cNvGrpSpPr/>
          <p:nvPr/>
        </p:nvGrpSpPr>
        <p:grpSpPr>
          <a:xfrm>
            <a:off x="-28467" y="4581438"/>
            <a:ext cx="780895" cy="760279"/>
            <a:chOff x="-181020" y="4253777"/>
            <a:chExt cx="1117161" cy="1087511"/>
          </a:xfrm>
        </p:grpSpPr>
        <p:sp>
          <p:nvSpPr>
            <p:cNvPr id="612" name="Google Shape;612;p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"/>
          <p:cNvGrpSpPr/>
          <p:nvPr/>
        </p:nvGrpSpPr>
        <p:grpSpPr>
          <a:xfrm>
            <a:off x="-19406" y="4385961"/>
            <a:ext cx="617995" cy="829037"/>
            <a:chOff x="-168050" y="4195214"/>
            <a:chExt cx="719519" cy="965231"/>
          </a:xfrm>
        </p:grpSpPr>
        <p:sp>
          <p:nvSpPr>
            <p:cNvPr id="627" name="Google Shape;627;p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"/>
          <p:cNvGrpSpPr/>
          <p:nvPr/>
        </p:nvGrpSpPr>
        <p:grpSpPr>
          <a:xfrm>
            <a:off x="8267905" y="-201102"/>
            <a:ext cx="880781" cy="903269"/>
            <a:chOff x="7973149" y="-201092"/>
            <a:chExt cx="1116750" cy="1145263"/>
          </a:xfrm>
        </p:grpSpPr>
        <p:sp>
          <p:nvSpPr>
            <p:cNvPr id="675" name="Google Shape;675;p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"/>
          <p:cNvGrpSpPr/>
          <p:nvPr/>
        </p:nvGrpSpPr>
        <p:grpSpPr>
          <a:xfrm>
            <a:off x="8598076" y="819274"/>
            <a:ext cx="736229" cy="431627"/>
            <a:chOff x="8365864" y="2993835"/>
            <a:chExt cx="933472" cy="547264"/>
          </a:xfrm>
        </p:grpSpPr>
        <p:sp>
          <p:nvSpPr>
            <p:cNvPr id="737" name="Google Shape;737;p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"/>
          <p:cNvGrpSpPr/>
          <p:nvPr/>
        </p:nvGrpSpPr>
        <p:grpSpPr>
          <a:xfrm rot="-5400000">
            <a:off x="7560641" y="73929"/>
            <a:ext cx="161913" cy="145916"/>
            <a:chOff x="7737341" y="1046941"/>
            <a:chExt cx="161913" cy="145916"/>
          </a:xfrm>
        </p:grpSpPr>
        <p:sp>
          <p:nvSpPr>
            <p:cNvPr id="745" name="Google Shape;745;p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0" name="Google Shape;1300;p6"/>
          <p:cNvGrpSpPr/>
          <p:nvPr/>
        </p:nvGrpSpPr>
        <p:grpSpPr>
          <a:xfrm rot="-5400000" flipH="1">
            <a:off x="-176341" y="4297983"/>
            <a:ext cx="461349" cy="207014"/>
            <a:chOff x="8502760" y="3542528"/>
            <a:chExt cx="711519" cy="319269"/>
          </a:xfrm>
        </p:grpSpPr>
        <p:sp>
          <p:nvSpPr>
            <p:cNvPr id="1301" name="Google Shape;1301;p6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6"/>
          <p:cNvSpPr/>
          <p:nvPr/>
        </p:nvSpPr>
        <p:spPr>
          <a:xfrm flipH="1">
            <a:off x="-99978" y="4785421"/>
            <a:ext cx="2772180" cy="37510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6"/>
          <p:cNvSpPr/>
          <p:nvPr/>
        </p:nvSpPr>
        <p:spPr>
          <a:xfrm flipH="1">
            <a:off x="5395945" y="-15075"/>
            <a:ext cx="3942005" cy="428256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2" name="Google Shape;1312;p6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1313" name="Google Shape;1313;p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1322" name="Google Shape;1322;p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6"/>
          <p:cNvGrpSpPr/>
          <p:nvPr/>
        </p:nvGrpSpPr>
        <p:grpSpPr>
          <a:xfrm flipH="1">
            <a:off x="-96294" y="4514105"/>
            <a:ext cx="690975" cy="442129"/>
            <a:chOff x="7750342" y="3926048"/>
            <a:chExt cx="1406709" cy="900099"/>
          </a:xfrm>
        </p:grpSpPr>
        <p:sp>
          <p:nvSpPr>
            <p:cNvPr id="1350" name="Google Shape;1350;p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6"/>
          <p:cNvGrpSpPr/>
          <p:nvPr/>
        </p:nvGrpSpPr>
        <p:grpSpPr>
          <a:xfrm flipH="1">
            <a:off x="-316921" y="4375054"/>
            <a:ext cx="608676" cy="611453"/>
            <a:chOff x="8276926" y="3750868"/>
            <a:chExt cx="1239162" cy="1244814"/>
          </a:xfrm>
        </p:grpSpPr>
        <p:sp>
          <p:nvSpPr>
            <p:cNvPr id="1359" name="Google Shape;1359;p6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6"/>
          <p:cNvGrpSpPr/>
          <p:nvPr/>
        </p:nvGrpSpPr>
        <p:grpSpPr>
          <a:xfrm flipH="1">
            <a:off x="-114469" y="4732401"/>
            <a:ext cx="442554" cy="428250"/>
            <a:chOff x="8202967" y="4478366"/>
            <a:chExt cx="900965" cy="871845"/>
          </a:xfrm>
        </p:grpSpPr>
        <p:sp>
          <p:nvSpPr>
            <p:cNvPr id="1387" name="Google Shape;1387;p6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6"/>
          <p:cNvGrpSpPr/>
          <p:nvPr/>
        </p:nvGrpSpPr>
        <p:grpSpPr>
          <a:xfrm rot="5400000" flipH="1">
            <a:off x="413630" y="4744528"/>
            <a:ext cx="215154" cy="582789"/>
            <a:chOff x="7607455" y="4238363"/>
            <a:chExt cx="438017" cy="1186459"/>
          </a:xfrm>
        </p:grpSpPr>
        <p:sp>
          <p:nvSpPr>
            <p:cNvPr id="1407" name="Google Shape;140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6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1432" name="Google Shape;1432;p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6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1440" name="Google Shape;1440;p6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6"/>
          <p:cNvGrpSpPr/>
          <p:nvPr/>
        </p:nvGrpSpPr>
        <p:grpSpPr>
          <a:xfrm rot="970126" flipH="1">
            <a:off x="8414239" y="3772767"/>
            <a:ext cx="980086" cy="909573"/>
            <a:chOff x="-181020" y="4253777"/>
            <a:chExt cx="1117161" cy="1087511"/>
          </a:xfrm>
        </p:grpSpPr>
        <p:sp>
          <p:nvSpPr>
            <p:cNvPr id="1462" name="Google Shape;1462;p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6"/>
          <p:cNvGrpSpPr/>
          <p:nvPr/>
        </p:nvGrpSpPr>
        <p:grpSpPr>
          <a:xfrm rot="475448" flipH="1">
            <a:off x="8399227" y="4239117"/>
            <a:ext cx="775564" cy="992078"/>
            <a:chOff x="-168050" y="4195214"/>
            <a:chExt cx="719519" cy="965231"/>
          </a:xfrm>
        </p:grpSpPr>
        <p:sp>
          <p:nvSpPr>
            <p:cNvPr id="1477" name="Google Shape;1477;p6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6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1525" name="Google Shape;1525;p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6"/>
          <p:cNvGrpSpPr/>
          <p:nvPr/>
        </p:nvGrpSpPr>
        <p:grpSpPr>
          <a:xfrm rot="-958644" flipH="1">
            <a:off x="8838391" y="3315009"/>
            <a:ext cx="366316" cy="1040956"/>
            <a:chOff x="7607455" y="4238363"/>
            <a:chExt cx="438017" cy="1186459"/>
          </a:xfrm>
        </p:grpSpPr>
        <p:sp>
          <p:nvSpPr>
            <p:cNvPr id="1587" name="Google Shape;158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7"/>
          <p:cNvSpPr/>
          <p:nvPr/>
        </p:nvSpPr>
        <p:spPr>
          <a:xfrm>
            <a:off x="5254450" y="4574300"/>
            <a:ext cx="3947285" cy="616031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7"/>
          <p:cNvSpPr txBox="1">
            <a:spLocks noGrp="1"/>
          </p:cNvSpPr>
          <p:nvPr>
            <p:ph type="title"/>
          </p:nvPr>
        </p:nvSpPr>
        <p:spPr>
          <a:xfrm>
            <a:off x="4909626" y="1715425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4" name="Google Shape;1614;p7"/>
          <p:cNvSpPr txBox="1">
            <a:spLocks noGrp="1"/>
          </p:cNvSpPr>
          <p:nvPr>
            <p:ph type="body" idx="1"/>
          </p:nvPr>
        </p:nvSpPr>
        <p:spPr>
          <a:xfrm>
            <a:off x="4733526" y="2260825"/>
            <a:ext cx="29841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5" name="Google Shape;1615;p7"/>
          <p:cNvSpPr/>
          <p:nvPr/>
        </p:nvSpPr>
        <p:spPr>
          <a:xfrm flipH="1">
            <a:off x="-202478" y="-89483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7"/>
          <p:cNvGrpSpPr/>
          <p:nvPr/>
        </p:nvGrpSpPr>
        <p:grpSpPr>
          <a:xfrm flipH="1">
            <a:off x="8020142" y="-169147"/>
            <a:ext cx="1074149" cy="686771"/>
            <a:chOff x="-206267" y="355694"/>
            <a:chExt cx="1406323" cy="899150"/>
          </a:xfrm>
        </p:grpSpPr>
        <p:sp>
          <p:nvSpPr>
            <p:cNvPr id="1617" name="Google Shape;1617;p7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7"/>
          <p:cNvGrpSpPr/>
          <p:nvPr/>
        </p:nvGrpSpPr>
        <p:grpSpPr>
          <a:xfrm>
            <a:off x="7912721" y="3872132"/>
            <a:ext cx="1289014" cy="1411882"/>
            <a:chOff x="2318158" y="4088320"/>
            <a:chExt cx="1256104" cy="1375835"/>
          </a:xfrm>
        </p:grpSpPr>
        <p:sp>
          <p:nvSpPr>
            <p:cNvPr id="1626" name="Google Shape;1626;p7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7"/>
          <p:cNvGrpSpPr/>
          <p:nvPr/>
        </p:nvGrpSpPr>
        <p:grpSpPr>
          <a:xfrm flipH="1">
            <a:off x="-202417" y="4635447"/>
            <a:ext cx="872891" cy="391711"/>
            <a:chOff x="8502760" y="3542528"/>
            <a:chExt cx="711519" cy="319269"/>
          </a:xfrm>
        </p:grpSpPr>
        <p:sp>
          <p:nvSpPr>
            <p:cNvPr id="1677" name="Google Shape;1677;p7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7"/>
          <p:cNvGrpSpPr/>
          <p:nvPr/>
        </p:nvGrpSpPr>
        <p:grpSpPr>
          <a:xfrm flipH="1">
            <a:off x="-139511" y="-76389"/>
            <a:ext cx="809979" cy="830659"/>
            <a:chOff x="7973149" y="-201092"/>
            <a:chExt cx="1116750" cy="1145263"/>
          </a:xfrm>
        </p:grpSpPr>
        <p:sp>
          <p:nvSpPr>
            <p:cNvPr id="1687" name="Google Shape;1687;p7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7"/>
          <p:cNvGrpSpPr/>
          <p:nvPr/>
        </p:nvGrpSpPr>
        <p:grpSpPr>
          <a:xfrm rot="5400000" flipH="1">
            <a:off x="1322567" y="12630"/>
            <a:ext cx="117436" cy="105833"/>
            <a:chOff x="7737341" y="1046941"/>
            <a:chExt cx="161913" cy="145916"/>
          </a:xfrm>
        </p:grpSpPr>
        <p:sp>
          <p:nvSpPr>
            <p:cNvPr id="1749" name="Google Shape;1749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7"/>
          <p:cNvSpPr txBox="1">
            <a:spLocks noGrp="1"/>
          </p:cNvSpPr>
          <p:nvPr>
            <p:ph type="subTitle" idx="2"/>
          </p:nvPr>
        </p:nvSpPr>
        <p:spPr>
          <a:xfrm>
            <a:off x="1842859" y="350762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grpSp>
        <p:nvGrpSpPr>
          <p:cNvPr id="1753" name="Google Shape;1753;p7"/>
          <p:cNvGrpSpPr/>
          <p:nvPr/>
        </p:nvGrpSpPr>
        <p:grpSpPr>
          <a:xfrm>
            <a:off x="171263" y="-169132"/>
            <a:ext cx="687043" cy="689217"/>
            <a:chOff x="-566600" y="186057"/>
            <a:chExt cx="1240151" cy="1244074"/>
          </a:xfrm>
        </p:grpSpPr>
        <p:sp>
          <p:nvSpPr>
            <p:cNvPr id="1754" name="Google Shape;1754;p7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7"/>
          <p:cNvGrpSpPr/>
          <p:nvPr/>
        </p:nvGrpSpPr>
        <p:grpSpPr>
          <a:xfrm>
            <a:off x="614708" y="-195733"/>
            <a:ext cx="499188" cy="482707"/>
            <a:chOff x="-168381" y="-168706"/>
            <a:chExt cx="901061" cy="871312"/>
          </a:xfrm>
        </p:grpSpPr>
        <p:sp>
          <p:nvSpPr>
            <p:cNvPr id="1782" name="Google Shape;1782;p7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7"/>
          <p:cNvGrpSpPr/>
          <p:nvPr/>
        </p:nvGrpSpPr>
        <p:grpSpPr>
          <a:xfrm flipH="1">
            <a:off x="1542043" y="-177619"/>
            <a:ext cx="397610" cy="555774"/>
            <a:chOff x="1897495" y="-461400"/>
            <a:chExt cx="815443" cy="1139815"/>
          </a:xfrm>
        </p:grpSpPr>
        <p:sp>
          <p:nvSpPr>
            <p:cNvPr id="1802" name="Google Shape;1802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7"/>
          <p:cNvGrpSpPr/>
          <p:nvPr/>
        </p:nvGrpSpPr>
        <p:grpSpPr>
          <a:xfrm flipH="1">
            <a:off x="8606296" y="-67632"/>
            <a:ext cx="519193" cy="813144"/>
            <a:chOff x="1897495" y="-461400"/>
            <a:chExt cx="815443" cy="1139815"/>
          </a:xfrm>
        </p:grpSpPr>
        <p:sp>
          <p:nvSpPr>
            <p:cNvPr id="1825" name="Google Shape;1825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7"/>
          <p:cNvGrpSpPr/>
          <p:nvPr/>
        </p:nvGrpSpPr>
        <p:grpSpPr>
          <a:xfrm flipH="1">
            <a:off x="8349457" y="883609"/>
            <a:ext cx="880479" cy="667378"/>
            <a:chOff x="-320607" y="2105391"/>
            <a:chExt cx="1152762" cy="873760"/>
          </a:xfrm>
        </p:grpSpPr>
        <p:sp>
          <p:nvSpPr>
            <p:cNvPr id="1848" name="Google Shape;1848;p7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7"/>
          <p:cNvGrpSpPr/>
          <p:nvPr/>
        </p:nvGrpSpPr>
        <p:grpSpPr>
          <a:xfrm rot="5400000" flipH="1">
            <a:off x="8807180" y="847055"/>
            <a:ext cx="117436" cy="105833"/>
            <a:chOff x="7737341" y="1046941"/>
            <a:chExt cx="161913" cy="145916"/>
          </a:xfrm>
        </p:grpSpPr>
        <p:sp>
          <p:nvSpPr>
            <p:cNvPr id="1868" name="Google Shape;1868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8"/>
          <p:cNvSpPr/>
          <p:nvPr/>
        </p:nvSpPr>
        <p:spPr>
          <a:xfrm rot="10800000">
            <a:off x="-361726" y="4505013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8"/>
          <p:cNvSpPr txBox="1">
            <a:spLocks noGrp="1"/>
          </p:cNvSpPr>
          <p:nvPr>
            <p:ph type="title"/>
          </p:nvPr>
        </p:nvSpPr>
        <p:spPr>
          <a:xfrm>
            <a:off x="937800" y="1528800"/>
            <a:ext cx="7268400" cy="20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1874" name="Google Shape;1874;p8"/>
          <p:cNvGrpSpPr/>
          <p:nvPr/>
        </p:nvGrpSpPr>
        <p:grpSpPr>
          <a:xfrm rot="-5400000" flipH="1">
            <a:off x="671645" y="-78992"/>
            <a:ext cx="255434" cy="662200"/>
            <a:chOff x="1823086" y="-208516"/>
            <a:chExt cx="433159" cy="1122944"/>
          </a:xfrm>
        </p:grpSpPr>
        <p:sp>
          <p:nvSpPr>
            <p:cNvPr id="1875" name="Google Shape;1875;p8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8"/>
          <p:cNvGrpSpPr/>
          <p:nvPr/>
        </p:nvGrpSpPr>
        <p:grpSpPr>
          <a:xfrm>
            <a:off x="202008" y="-176001"/>
            <a:ext cx="471978" cy="659725"/>
            <a:chOff x="1897495" y="-461400"/>
            <a:chExt cx="815443" cy="1139815"/>
          </a:xfrm>
        </p:grpSpPr>
        <p:sp>
          <p:nvSpPr>
            <p:cNvPr id="1884" name="Google Shape;1884;p8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8"/>
          <p:cNvGrpSpPr/>
          <p:nvPr/>
        </p:nvGrpSpPr>
        <p:grpSpPr>
          <a:xfrm>
            <a:off x="468253" y="629728"/>
            <a:ext cx="123669" cy="112229"/>
            <a:chOff x="737385" y="1492952"/>
            <a:chExt cx="161913" cy="146935"/>
          </a:xfrm>
        </p:grpSpPr>
        <p:sp>
          <p:nvSpPr>
            <p:cNvPr id="1907" name="Google Shape;1907;p8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8"/>
          <p:cNvSpPr/>
          <p:nvPr/>
        </p:nvSpPr>
        <p:spPr>
          <a:xfrm>
            <a:off x="4950649" y="-82750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1" name="Google Shape;1911;p8"/>
          <p:cNvGrpSpPr/>
          <p:nvPr/>
        </p:nvGrpSpPr>
        <p:grpSpPr>
          <a:xfrm>
            <a:off x="2" y="-201096"/>
            <a:ext cx="334905" cy="906426"/>
            <a:chOff x="904476" y="-243594"/>
            <a:chExt cx="438472" cy="1186732"/>
          </a:xfrm>
        </p:grpSpPr>
        <p:sp>
          <p:nvSpPr>
            <p:cNvPr id="1912" name="Google Shape;1912;p8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8"/>
          <p:cNvGrpSpPr/>
          <p:nvPr/>
        </p:nvGrpSpPr>
        <p:grpSpPr>
          <a:xfrm>
            <a:off x="5949062" y="113836"/>
            <a:ext cx="395340" cy="515393"/>
            <a:chOff x="3289399" y="3455662"/>
            <a:chExt cx="436502" cy="569243"/>
          </a:xfrm>
        </p:grpSpPr>
        <p:sp>
          <p:nvSpPr>
            <p:cNvPr id="1940" name="Google Shape;1940;p8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8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1963" name="Google Shape;1963;p8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8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2025" name="Google Shape;2025;p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8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2029" name="Google Shape;2029;p8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8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2038" name="Google Shape;2038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8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2066" name="Google Shape;2066;p8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8"/>
          <p:cNvGrpSpPr/>
          <p:nvPr/>
        </p:nvGrpSpPr>
        <p:grpSpPr>
          <a:xfrm rot="-5400000" flipH="1">
            <a:off x="7396853" y="4455225"/>
            <a:ext cx="364302" cy="944474"/>
            <a:chOff x="7916001" y="4222802"/>
            <a:chExt cx="364302" cy="944474"/>
          </a:xfrm>
        </p:grpSpPr>
        <p:sp>
          <p:nvSpPr>
            <p:cNvPr id="2091" name="Google Shape;2091;p8"/>
            <p:cNvSpPr/>
            <p:nvPr/>
          </p:nvSpPr>
          <p:spPr>
            <a:xfrm>
              <a:off x="7954650" y="4270825"/>
              <a:ext cx="325652" cy="896451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8159489" y="4463672"/>
              <a:ext cx="54905" cy="89149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8053845" y="4468005"/>
              <a:ext cx="86579" cy="46918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8092495" y="4353366"/>
              <a:ext cx="52134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8010231" y="4260999"/>
              <a:ext cx="36914" cy="74131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7937845" y="4303554"/>
              <a:ext cx="68966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7916001" y="4222802"/>
              <a:ext cx="62238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8"/>
          <p:cNvSpPr/>
          <p:nvPr/>
        </p:nvSpPr>
        <p:spPr>
          <a:xfrm>
            <a:off x="8040390" y="4399826"/>
            <a:ext cx="548046" cy="880098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8"/>
          <p:cNvSpPr/>
          <p:nvPr/>
        </p:nvSpPr>
        <p:spPr>
          <a:xfrm>
            <a:off x="8033285" y="4463142"/>
            <a:ext cx="486035" cy="891563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8"/>
          <p:cNvSpPr/>
          <p:nvPr/>
        </p:nvSpPr>
        <p:spPr>
          <a:xfrm>
            <a:off x="8361733" y="4537746"/>
            <a:ext cx="170033" cy="140577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8"/>
          <p:cNvSpPr/>
          <p:nvPr/>
        </p:nvSpPr>
        <p:spPr>
          <a:xfrm>
            <a:off x="8296729" y="4616986"/>
            <a:ext cx="236126" cy="182682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8"/>
          <p:cNvSpPr/>
          <p:nvPr/>
        </p:nvSpPr>
        <p:spPr>
          <a:xfrm>
            <a:off x="8214365" y="4704389"/>
            <a:ext cx="326207" cy="223502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8"/>
          <p:cNvSpPr/>
          <p:nvPr/>
        </p:nvSpPr>
        <p:spPr>
          <a:xfrm>
            <a:off x="8148302" y="4871637"/>
            <a:ext cx="376299" cy="209668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8"/>
          <p:cNvSpPr/>
          <p:nvPr/>
        </p:nvSpPr>
        <p:spPr>
          <a:xfrm>
            <a:off x="8131598" y="5055187"/>
            <a:ext cx="235219" cy="149421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8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8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8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8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8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8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8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8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8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8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8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8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8"/>
          <p:cNvSpPr/>
          <p:nvPr/>
        </p:nvSpPr>
        <p:spPr>
          <a:xfrm>
            <a:off x="7531922" y="4421091"/>
            <a:ext cx="686128" cy="861024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8"/>
          <p:cNvSpPr/>
          <p:nvPr/>
        </p:nvSpPr>
        <p:spPr>
          <a:xfrm>
            <a:off x="7594759" y="4498038"/>
            <a:ext cx="483364" cy="881988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8"/>
          <p:cNvSpPr/>
          <p:nvPr/>
        </p:nvSpPr>
        <p:spPr>
          <a:xfrm>
            <a:off x="7896449" y="5115051"/>
            <a:ext cx="139771" cy="133370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8"/>
          <p:cNvSpPr/>
          <p:nvPr/>
        </p:nvSpPr>
        <p:spPr>
          <a:xfrm>
            <a:off x="7788033" y="4912504"/>
            <a:ext cx="192736" cy="191829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8"/>
          <p:cNvSpPr/>
          <p:nvPr/>
        </p:nvSpPr>
        <p:spPr>
          <a:xfrm>
            <a:off x="7708164" y="4730139"/>
            <a:ext cx="216295" cy="274023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8"/>
          <p:cNvSpPr/>
          <p:nvPr/>
        </p:nvSpPr>
        <p:spPr>
          <a:xfrm>
            <a:off x="7722248" y="4724244"/>
            <a:ext cx="111423" cy="144533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8"/>
          <p:cNvSpPr/>
          <p:nvPr/>
        </p:nvSpPr>
        <p:spPr>
          <a:xfrm>
            <a:off x="7612673" y="4568762"/>
            <a:ext cx="142845" cy="171091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8"/>
          <p:cNvSpPr/>
          <p:nvPr/>
        </p:nvSpPr>
        <p:spPr>
          <a:xfrm>
            <a:off x="7590476" y="4515826"/>
            <a:ext cx="101999" cy="118529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8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8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8"/>
          <p:cNvSpPr/>
          <p:nvPr/>
        </p:nvSpPr>
        <p:spPr>
          <a:xfrm>
            <a:off x="7993325" y="4750296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8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8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8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8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8"/>
          <p:cNvSpPr/>
          <p:nvPr/>
        </p:nvSpPr>
        <p:spPr>
          <a:xfrm>
            <a:off x="7688234" y="4462865"/>
            <a:ext cx="27768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8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8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8"/>
          <p:cNvSpPr/>
          <p:nvPr/>
        </p:nvSpPr>
        <p:spPr>
          <a:xfrm>
            <a:off x="8005092" y="5011674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8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8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8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1" name="Google Shape;2141;p8"/>
          <p:cNvGrpSpPr/>
          <p:nvPr/>
        </p:nvGrpSpPr>
        <p:grpSpPr>
          <a:xfrm rot="1693484">
            <a:off x="321857" y="3947644"/>
            <a:ext cx="1642206" cy="1598621"/>
            <a:chOff x="-181020" y="4253777"/>
            <a:chExt cx="1117161" cy="1087511"/>
          </a:xfrm>
        </p:grpSpPr>
        <p:sp>
          <p:nvSpPr>
            <p:cNvPr id="2142" name="Google Shape;2142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8"/>
          <p:cNvGrpSpPr/>
          <p:nvPr/>
        </p:nvGrpSpPr>
        <p:grpSpPr>
          <a:xfrm>
            <a:off x="-56935" y="3543753"/>
            <a:ext cx="989843" cy="1327868"/>
            <a:chOff x="-168050" y="4195214"/>
            <a:chExt cx="719519" cy="965231"/>
          </a:xfrm>
        </p:grpSpPr>
        <p:sp>
          <p:nvSpPr>
            <p:cNvPr id="2157" name="Google Shape;2157;p8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8"/>
          <p:cNvGrpSpPr/>
          <p:nvPr/>
        </p:nvGrpSpPr>
        <p:grpSpPr>
          <a:xfrm rot="-2320759">
            <a:off x="-519765" y="2824159"/>
            <a:ext cx="1127241" cy="1109424"/>
            <a:chOff x="-181020" y="4253777"/>
            <a:chExt cx="1117161" cy="1087511"/>
          </a:xfrm>
        </p:grpSpPr>
        <p:sp>
          <p:nvSpPr>
            <p:cNvPr id="2205" name="Google Shape;2205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8"/>
          <p:cNvGrpSpPr/>
          <p:nvPr/>
        </p:nvGrpSpPr>
        <p:grpSpPr>
          <a:xfrm rot="5595891">
            <a:off x="-83121" y="4373088"/>
            <a:ext cx="1042216" cy="1046970"/>
            <a:chOff x="8276926" y="3750868"/>
            <a:chExt cx="1239162" cy="1244814"/>
          </a:xfrm>
        </p:grpSpPr>
        <p:sp>
          <p:nvSpPr>
            <p:cNvPr id="2220" name="Google Shape;2220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9"/>
          <p:cNvSpPr txBox="1">
            <a:spLocks noGrp="1"/>
          </p:cNvSpPr>
          <p:nvPr>
            <p:ph type="title"/>
          </p:nvPr>
        </p:nvSpPr>
        <p:spPr>
          <a:xfrm>
            <a:off x="778875" y="1903675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9" name="Google Shape;2249;p9"/>
          <p:cNvSpPr txBox="1">
            <a:spLocks noGrp="1"/>
          </p:cNvSpPr>
          <p:nvPr>
            <p:ph type="subTitle" idx="1"/>
          </p:nvPr>
        </p:nvSpPr>
        <p:spPr>
          <a:xfrm>
            <a:off x="778875" y="2496780"/>
            <a:ext cx="36630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250" name="Google Shape;2250;p9"/>
          <p:cNvGrpSpPr/>
          <p:nvPr/>
        </p:nvGrpSpPr>
        <p:grpSpPr>
          <a:xfrm rot="5400000">
            <a:off x="8671068" y="4133682"/>
            <a:ext cx="585438" cy="262694"/>
            <a:chOff x="8502760" y="3542528"/>
            <a:chExt cx="711519" cy="319269"/>
          </a:xfrm>
        </p:grpSpPr>
        <p:sp>
          <p:nvSpPr>
            <p:cNvPr id="2251" name="Google Shape;2251;p9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9"/>
          <p:cNvSpPr/>
          <p:nvPr/>
        </p:nvSpPr>
        <p:spPr>
          <a:xfrm>
            <a:off x="5641740" y="4752388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9"/>
          <p:cNvSpPr/>
          <p:nvPr/>
        </p:nvSpPr>
        <p:spPr>
          <a:xfrm rot="-5400000">
            <a:off x="-1146619" y="981999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9"/>
          <p:cNvGrpSpPr/>
          <p:nvPr/>
        </p:nvGrpSpPr>
        <p:grpSpPr>
          <a:xfrm rot="-8956076">
            <a:off x="-287897" y="356283"/>
            <a:ext cx="439072" cy="1138273"/>
            <a:chOff x="1823086" y="-208516"/>
            <a:chExt cx="433159" cy="1122944"/>
          </a:xfrm>
        </p:grpSpPr>
        <p:sp>
          <p:nvSpPr>
            <p:cNvPr id="2263" name="Google Shape;2263;p9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9"/>
          <p:cNvGrpSpPr/>
          <p:nvPr/>
        </p:nvGrpSpPr>
        <p:grpSpPr>
          <a:xfrm rot="-8956076">
            <a:off x="-35410" y="287396"/>
            <a:ext cx="444458" cy="1202932"/>
            <a:chOff x="904476" y="-243594"/>
            <a:chExt cx="438472" cy="1186732"/>
          </a:xfrm>
        </p:grpSpPr>
        <p:sp>
          <p:nvSpPr>
            <p:cNvPr id="2272" name="Google Shape;2272;p9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9"/>
          <p:cNvGrpSpPr/>
          <p:nvPr/>
        </p:nvGrpSpPr>
        <p:grpSpPr>
          <a:xfrm>
            <a:off x="8267204" y="4381245"/>
            <a:ext cx="876802" cy="561032"/>
            <a:chOff x="7750342" y="3926048"/>
            <a:chExt cx="1406709" cy="900099"/>
          </a:xfrm>
        </p:grpSpPr>
        <p:sp>
          <p:nvSpPr>
            <p:cNvPr id="2300" name="Google Shape;2300;p9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9"/>
          <p:cNvGrpSpPr/>
          <p:nvPr/>
        </p:nvGrpSpPr>
        <p:grpSpPr>
          <a:xfrm>
            <a:off x="8662288" y="4231517"/>
            <a:ext cx="772370" cy="775893"/>
            <a:chOff x="8276926" y="3750868"/>
            <a:chExt cx="1239162" cy="1244814"/>
          </a:xfrm>
        </p:grpSpPr>
        <p:sp>
          <p:nvSpPr>
            <p:cNvPr id="2309" name="Google Shape;2309;p9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9"/>
          <p:cNvGrpSpPr/>
          <p:nvPr/>
        </p:nvGrpSpPr>
        <p:grpSpPr>
          <a:xfrm rot="-5400000">
            <a:off x="8320410" y="4607546"/>
            <a:ext cx="273016" cy="739520"/>
            <a:chOff x="7607455" y="4238363"/>
            <a:chExt cx="438017" cy="1186459"/>
          </a:xfrm>
        </p:grpSpPr>
        <p:sp>
          <p:nvSpPr>
            <p:cNvPr id="2337" name="Google Shape;233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>
            <a:off x="7297766" y="197739"/>
            <a:ext cx="633267" cy="380075"/>
            <a:chOff x="8365864" y="2993835"/>
            <a:chExt cx="933472" cy="547264"/>
          </a:xfrm>
        </p:grpSpPr>
        <p:sp>
          <p:nvSpPr>
            <p:cNvPr id="2362" name="Google Shape;2362;p9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9"/>
          <p:cNvGrpSpPr/>
          <p:nvPr/>
        </p:nvGrpSpPr>
        <p:grpSpPr>
          <a:xfrm rot="-1533248">
            <a:off x="7908954" y="39658"/>
            <a:ext cx="800077" cy="592343"/>
            <a:chOff x="8118223" y="2202382"/>
            <a:chExt cx="1151949" cy="873156"/>
          </a:xfrm>
        </p:grpSpPr>
        <p:sp>
          <p:nvSpPr>
            <p:cNvPr id="2370" name="Google Shape;2370;p9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9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9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9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9"/>
          <p:cNvGrpSpPr/>
          <p:nvPr/>
        </p:nvGrpSpPr>
        <p:grpSpPr>
          <a:xfrm>
            <a:off x="-212567" y="3972291"/>
            <a:ext cx="1146207" cy="1063803"/>
            <a:chOff x="-181020" y="4253777"/>
            <a:chExt cx="1117161" cy="1087511"/>
          </a:xfrm>
        </p:grpSpPr>
        <p:sp>
          <p:nvSpPr>
            <p:cNvPr id="2392" name="Google Shape;2392;p9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9"/>
          <p:cNvGrpSpPr/>
          <p:nvPr/>
        </p:nvGrpSpPr>
        <p:grpSpPr>
          <a:xfrm>
            <a:off x="-199238" y="3699426"/>
            <a:ext cx="906954" cy="1160207"/>
            <a:chOff x="-168050" y="4195214"/>
            <a:chExt cx="719519" cy="965231"/>
          </a:xfrm>
        </p:grpSpPr>
        <p:sp>
          <p:nvSpPr>
            <p:cNvPr id="2407" name="Google Shape;2407;p9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4" name="Google Shape;2454;p9"/>
          <p:cNvGrpSpPr/>
          <p:nvPr/>
        </p:nvGrpSpPr>
        <p:grpSpPr>
          <a:xfrm rot="5400000">
            <a:off x="8497833" y="-690"/>
            <a:ext cx="775583" cy="776946"/>
            <a:chOff x="7973149" y="-201092"/>
            <a:chExt cx="1116750" cy="1145263"/>
          </a:xfrm>
        </p:grpSpPr>
        <p:sp>
          <p:nvSpPr>
            <p:cNvPr id="2455" name="Google Shape;2455;p9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9"/>
          <p:cNvGrpSpPr/>
          <p:nvPr/>
        </p:nvGrpSpPr>
        <p:grpSpPr>
          <a:xfrm rot="5400000">
            <a:off x="295700" y="4213030"/>
            <a:ext cx="428468" cy="1217307"/>
            <a:chOff x="7607455" y="4238363"/>
            <a:chExt cx="438017" cy="1186459"/>
          </a:xfrm>
        </p:grpSpPr>
        <p:sp>
          <p:nvSpPr>
            <p:cNvPr id="2517" name="Google Shape;251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9"/>
          <p:cNvGrpSpPr/>
          <p:nvPr/>
        </p:nvGrpSpPr>
        <p:grpSpPr>
          <a:xfrm>
            <a:off x="8616189" y="4684966"/>
            <a:ext cx="561571" cy="543421"/>
            <a:chOff x="8202967" y="4478366"/>
            <a:chExt cx="900965" cy="871845"/>
          </a:xfrm>
        </p:grpSpPr>
        <p:sp>
          <p:nvSpPr>
            <p:cNvPr id="2542" name="Google Shape;2542;p9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13"/>
          <p:cNvSpPr txBox="1">
            <a:spLocks noGrp="1"/>
          </p:cNvSpPr>
          <p:nvPr>
            <p:ph type="title" hasCustomPrompt="1"/>
          </p:nvPr>
        </p:nvSpPr>
        <p:spPr>
          <a:xfrm>
            <a:off x="3365498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3" name="Google Shape;3313;p13"/>
          <p:cNvSpPr txBox="1">
            <a:spLocks noGrp="1"/>
          </p:cNvSpPr>
          <p:nvPr>
            <p:ph type="subTitle" idx="1"/>
          </p:nvPr>
        </p:nvSpPr>
        <p:spPr>
          <a:xfrm>
            <a:off x="1424294" y="1567550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4" name="Google Shape;3314;p13"/>
          <p:cNvSpPr txBox="1">
            <a:spLocks noGrp="1"/>
          </p:cNvSpPr>
          <p:nvPr>
            <p:ph type="subTitle" idx="2"/>
          </p:nvPr>
        </p:nvSpPr>
        <p:spPr>
          <a:xfrm>
            <a:off x="1414416" y="195314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5" name="Google Shape;3315;p13"/>
          <p:cNvSpPr txBox="1">
            <a:spLocks noGrp="1"/>
          </p:cNvSpPr>
          <p:nvPr>
            <p:ph type="title" idx="3" hasCustomPrompt="1"/>
          </p:nvPr>
        </p:nvSpPr>
        <p:spPr>
          <a:xfrm>
            <a:off x="651856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6" name="Google Shape;3316;p13"/>
          <p:cNvSpPr txBox="1">
            <a:spLocks noGrp="1"/>
          </p:cNvSpPr>
          <p:nvPr>
            <p:ph type="subTitle" idx="4"/>
          </p:nvPr>
        </p:nvSpPr>
        <p:spPr>
          <a:xfrm>
            <a:off x="4155034" y="1567550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7" name="Google Shape;3317;p13"/>
          <p:cNvSpPr txBox="1">
            <a:spLocks noGrp="1"/>
          </p:cNvSpPr>
          <p:nvPr>
            <p:ph type="subTitle" idx="5"/>
          </p:nvPr>
        </p:nvSpPr>
        <p:spPr>
          <a:xfrm>
            <a:off x="4145160" y="1950863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8" name="Google Shape;3318;p13"/>
          <p:cNvSpPr txBox="1">
            <a:spLocks noGrp="1"/>
          </p:cNvSpPr>
          <p:nvPr>
            <p:ph type="subTitle" idx="6"/>
          </p:nvPr>
        </p:nvSpPr>
        <p:spPr>
          <a:xfrm>
            <a:off x="6880858" y="1567550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9" name="Google Shape;3319;p13"/>
          <p:cNvSpPr txBox="1">
            <a:spLocks noGrp="1"/>
          </p:cNvSpPr>
          <p:nvPr>
            <p:ph type="subTitle" idx="7"/>
          </p:nvPr>
        </p:nvSpPr>
        <p:spPr>
          <a:xfrm>
            <a:off x="6870980" y="195545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0" name="Google Shape;3320;p13"/>
          <p:cNvSpPr txBox="1">
            <a:spLocks noGrp="1"/>
          </p:cNvSpPr>
          <p:nvPr>
            <p:ph type="title" idx="8" hasCustomPrompt="1"/>
          </p:nvPr>
        </p:nvSpPr>
        <p:spPr>
          <a:xfrm>
            <a:off x="6079089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1" name="Google Shape;3321;p13"/>
          <p:cNvSpPr txBox="1">
            <a:spLocks noGrp="1"/>
          </p:cNvSpPr>
          <p:nvPr>
            <p:ph type="subTitle" idx="9"/>
          </p:nvPr>
        </p:nvSpPr>
        <p:spPr>
          <a:xfrm>
            <a:off x="1424294" y="2989064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2" name="Google Shape;3322;p13"/>
          <p:cNvSpPr txBox="1">
            <a:spLocks noGrp="1"/>
          </p:cNvSpPr>
          <p:nvPr>
            <p:ph type="subTitle" idx="13"/>
          </p:nvPr>
        </p:nvSpPr>
        <p:spPr>
          <a:xfrm>
            <a:off x="1414416" y="3382945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3" name="Google Shape;3323;p13"/>
          <p:cNvSpPr txBox="1">
            <a:spLocks noGrp="1"/>
          </p:cNvSpPr>
          <p:nvPr>
            <p:ph type="title" idx="14" hasCustomPrompt="1"/>
          </p:nvPr>
        </p:nvSpPr>
        <p:spPr>
          <a:xfrm>
            <a:off x="642539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4" name="Google Shape;3324;p13"/>
          <p:cNvSpPr txBox="1">
            <a:spLocks noGrp="1"/>
          </p:cNvSpPr>
          <p:nvPr>
            <p:ph type="subTitle" idx="15"/>
          </p:nvPr>
        </p:nvSpPr>
        <p:spPr>
          <a:xfrm>
            <a:off x="4155034" y="2989064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5" name="Google Shape;3325;p13"/>
          <p:cNvSpPr txBox="1">
            <a:spLocks noGrp="1"/>
          </p:cNvSpPr>
          <p:nvPr>
            <p:ph type="subTitle" idx="16"/>
          </p:nvPr>
        </p:nvSpPr>
        <p:spPr>
          <a:xfrm>
            <a:off x="4145160" y="3380682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6" name="Google Shape;3326;p13"/>
          <p:cNvSpPr txBox="1">
            <a:spLocks noGrp="1"/>
          </p:cNvSpPr>
          <p:nvPr>
            <p:ph type="title" idx="17" hasCustomPrompt="1"/>
          </p:nvPr>
        </p:nvSpPr>
        <p:spPr>
          <a:xfrm>
            <a:off x="3365485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7" name="Google Shape;3327;p13"/>
          <p:cNvSpPr txBox="1">
            <a:spLocks noGrp="1"/>
          </p:cNvSpPr>
          <p:nvPr>
            <p:ph type="subTitle" idx="18"/>
          </p:nvPr>
        </p:nvSpPr>
        <p:spPr>
          <a:xfrm>
            <a:off x="6880858" y="2989064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8" name="Google Shape;3328;p13"/>
          <p:cNvSpPr txBox="1">
            <a:spLocks noGrp="1"/>
          </p:cNvSpPr>
          <p:nvPr>
            <p:ph type="subTitle" idx="19"/>
          </p:nvPr>
        </p:nvSpPr>
        <p:spPr>
          <a:xfrm>
            <a:off x="6870980" y="3385241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9" name="Google Shape;3329;p13"/>
          <p:cNvSpPr txBox="1">
            <a:spLocks noGrp="1"/>
          </p:cNvSpPr>
          <p:nvPr>
            <p:ph type="title" idx="20" hasCustomPrompt="1"/>
          </p:nvPr>
        </p:nvSpPr>
        <p:spPr>
          <a:xfrm>
            <a:off x="6079114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30" name="Google Shape;3330;p13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1" name="Google Shape;3331;p13"/>
          <p:cNvGrpSpPr/>
          <p:nvPr/>
        </p:nvGrpSpPr>
        <p:grpSpPr>
          <a:xfrm>
            <a:off x="951464" y="4975059"/>
            <a:ext cx="123168" cy="110999"/>
            <a:chOff x="1167035" y="3887110"/>
            <a:chExt cx="161913" cy="145916"/>
          </a:xfrm>
        </p:grpSpPr>
        <p:sp>
          <p:nvSpPr>
            <p:cNvPr id="3332" name="Google Shape;3332;p13"/>
            <p:cNvSpPr/>
            <p:nvPr/>
          </p:nvSpPr>
          <p:spPr>
            <a:xfrm>
              <a:off x="1167035" y="398105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3"/>
            <p:cNvSpPr/>
            <p:nvPr/>
          </p:nvSpPr>
          <p:spPr>
            <a:xfrm>
              <a:off x="1219007" y="388711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3"/>
            <p:cNvSpPr/>
            <p:nvPr/>
          </p:nvSpPr>
          <p:spPr>
            <a:xfrm>
              <a:off x="1260974" y="3981050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13"/>
          <p:cNvGrpSpPr/>
          <p:nvPr/>
        </p:nvGrpSpPr>
        <p:grpSpPr>
          <a:xfrm>
            <a:off x="7468805" y="4918050"/>
            <a:ext cx="161913" cy="146905"/>
            <a:chOff x="7894217" y="3432112"/>
            <a:chExt cx="161913" cy="146905"/>
          </a:xfrm>
        </p:grpSpPr>
        <p:sp>
          <p:nvSpPr>
            <p:cNvPr id="3336" name="Google Shape;3336;p1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9" name="Google Shape;3339;p13"/>
          <p:cNvSpPr/>
          <p:nvPr/>
        </p:nvSpPr>
        <p:spPr>
          <a:xfrm>
            <a:off x="5083100" y="4684525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13"/>
          <p:cNvSpPr/>
          <p:nvPr/>
        </p:nvSpPr>
        <p:spPr>
          <a:xfrm flipH="1">
            <a:off x="-349675" y="-31000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1" name="Google Shape;3341;p13"/>
          <p:cNvGrpSpPr/>
          <p:nvPr/>
        </p:nvGrpSpPr>
        <p:grpSpPr>
          <a:xfrm rot="-5400000">
            <a:off x="-132564" y="-271791"/>
            <a:ext cx="433159" cy="1122944"/>
            <a:chOff x="1823086" y="-208516"/>
            <a:chExt cx="433159" cy="1122944"/>
          </a:xfrm>
        </p:grpSpPr>
        <p:sp>
          <p:nvSpPr>
            <p:cNvPr id="3342" name="Google Shape;3342;p13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3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3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3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3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13"/>
          <p:cNvGrpSpPr/>
          <p:nvPr/>
        </p:nvGrpSpPr>
        <p:grpSpPr>
          <a:xfrm rot="-5400000">
            <a:off x="24451" y="-105807"/>
            <a:ext cx="438472" cy="1186732"/>
            <a:chOff x="904476" y="-243594"/>
            <a:chExt cx="438472" cy="1186732"/>
          </a:xfrm>
        </p:grpSpPr>
        <p:sp>
          <p:nvSpPr>
            <p:cNvPr id="3351" name="Google Shape;3351;p13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3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3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3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3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3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3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3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3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3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3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3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3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13"/>
          <p:cNvGrpSpPr/>
          <p:nvPr/>
        </p:nvGrpSpPr>
        <p:grpSpPr>
          <a:xfrm>
            <a:off x="8087976" y="4410605"/>
            <a:ext cx="1157440" cy="740602"/>
            <a:chOff x="7750342" y="3926048"/>
            <a:chExt cx="1406709" cy="900099"/>
          </a:xfrm>
        </p:grpSpPr>
        <p:sp>
          <p:nvSpPr>
            <p:cNvPr id="3379" name="Google Shape;3379;p13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3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3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3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3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3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3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3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13"/>
          <p:cNvGrpSpPr/>
          <p:nvPr/>
        </p:nvGrpSpPr>
        <p:grpSpPr>
          <a:xfrm rot="-5400000">
            <a:off x="8351334" y="4458291"/>
            <a:ext cx="360400" cy="976219"/>
            <a:chOff x="7607455" y="4238363"/>
            <a:chExt cx="438017" cy="1186459"/>
          </a:xfrm>
        </p:grpSpPr>
        <p:sp>
          <p:nvSpPr>
            <p:cNvPr id="3388" name="Google Shape;3388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2" name="Google Shape;3412;p13"/>
          <p:cNvGrpSpPr/>
          <p:nvPr/>
        </p:nvGrpSpPr>
        <p:grpSpPr>
          <a:xfrm rot="5400000">
            <a:off x="8327439" y="4544135"/>
            <a:ext cx="933472" cy="547264"/>
            <a:chOff x="8365864" y="2993835"/>
            <a:chExt cx="933472" cy="547264"/>
          </a:xfrm>
        </p:grpSpPr>
        <p:sp>
          <p:nvSpPr>
            <p:cNvPr id="3413" name="Google Shape;3413;p1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0" name="Google Shape;3420;p13"/>
          <p:cNvGrpSpPr/>
          <p:nvPr/>
        </p:nvGrpSpPr>
        <p:grpSpPr>
          <a:xfrm>
            <a:off x="8459036" y="225599"/>
            <a:ext cx="875251" cy="663424"/>
            <a:chOff x="8118223" y="2202382"/>
            <a:chExt cx="1151949" cy="873156"/>
          </a:xfrm>
        </p:grpSpPr>
        <p:sp>
          <p:nvSpPr>
            <p:cNvPr id="3421" name="Google Shape;3421;p13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3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3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3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3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3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3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3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1" name="Google Shape;3441;p13"/>
          <p:cNvGrpSpPr/>
          <p:nvPr/>
        </p:nvGrpSpPr>
        <p:grpSpPr>
          <a:xfrm>
            <a:off x="-104830" y="4285622"/>
            <a:ext cx="849824" cy="827269"/>
            <a:chOff x="-181020" y="4253777"/>
            <a:chExt cx="1117161" cy="1087511"/>
          </a:xfrm>
        </p:grpSpPr>
        <p:sp>
          <p:nvSpPr>
            <p:cNvPr id="3442" name="Google Shape;3442;p1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6" name="Google Shape;3456;p13"/>
          <p:cNvGrpSpPr/>
          <p:nvPr/>
        </p:nvGrpSpPr>
        <p:grpSpPr>
          <a:xfrm>
            <a:off x="-94952" y="4072954"/>
            <a:ext cx="672463" cy="902105"/>
            <a:chOff x="-168050" y="4195214"/>
            <a:chExt cx="719519" cy="965231"/>
          </a:xfrm>
        </p:grpSpPr>
        <p:sp>
          <p:nvSpPr>
            <p:cNvPr id="3457" name="Google Shape;3457;p1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4" name="Google Shape;3504;p13"/>
          <p:cNvGrpSpPr/>
          <p:nvPr/>
        </p:nvGrpSpPr>
        <p:grpSpPr>
          <a:xfrm>
            <a:off x="8267676" y="-256208"/>
            <a:ext cx="848507" cy="870171"/>
            <a:chOff x="7973149" y="-201092"/>
            <a:chExt cx="1116750" cy="1145263"/>
          </a:xfrm>
        </p:grpSpPr>
        <p:sp>
          <p:nvSpPr>
            <p:cNvPr id="3505" name="Google Shape;3505;p1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13"/>
          <p:cNvGrpSpPr/>
          <p:nvPr/>
        </p:nvGrpSpPr>
        <p:grpSpPr>
          <a:xfrm rot="5400000">
            <a:off x="264480" y="4495133"/>
            <a:ext cx="333199" cy="902539"/>
            <a:chOff x="7607455" y="4238363"/>
            <a:chExt cx="438017" cy="1186459"/>
          </a:xfrm>
        </p:grpSpPr>
        <p:sp>
          <p:nvSpPr>
            <p:cNvPr id="3567" name="Google Shape;3567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13"/>
          <p:cNvGrpSpPr/>
          <p:nvPr/>
        </p:nvGrpSpPr>
        <p:grpSpPr>
          <a:xfrm rot="-5400000">
            <a:off x="8113766" y="93879"/>
            <a:ext cx="161913" cy="145916"/>
            <a:chOff x="7737341" y="1046941"/>
            <a:chExt cx="161913" cy="145916"/>
          </a:xfrm>
        </p:grpSpPr>
        <p:sp>
          <p:nvSpPr>
            <p:cNvPr id="3592" name="Google Shape;3592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5" name="Google Shape;3595;p13"/>
          <p:cNvGrpSpPr/>
          <p:nvPr/>
        </p:nvGrpSpPr>
        <p:grpSpPr>
          <a:xfrm>
            <a:off x="83666" y="105929"/>
            <a:ext cx="161913" cy="145916"/>
            <a:chOff x="7737341" y="1046941"/>
            <a:chExt cx="161913" cy="145916"/>
          </a:xfrm>
        </p:grpSpPr>
        <p:sp>
          <p:nvSpPr>
            <p:cNvPr id="3596" name="Google Shape;3596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3" name="Google Shape;3823;p15"/>
          <p:cNvGrpSpPr/>
          <p:nvPr/>
        </p:nvGrpSpPr>
        <p:grpSpPr>
          <a:xfrm rot="-5400000" flipH="1">
            <a:off x="-138590" y="4065820"/>
            <a:ext cx="585438" cy="262694"/>
            <a:chOff x="8502760" y="3542528"/>
            <a:chExt cx="711519" cy="319269"/>
          </a:xfrm>
        </p:grpSpPr>
        <p:sp>
          <p:nvSpPr>
            <p:cNvPr id="3824" name="Google Shape;3824;p15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3" name="Google Shape;3833;p15"/>
          <p:cNvSpPr txBox="1">
            <a:spLocks noGrp="1"/>
          </p:cNvSpPr>
          <p:nvPr>
            <p:ph type="subTitle" idx="1"/>
          </p:nvPr>
        </p:nvSpPr>
        <p:spPr>
          <a:xfrm>
            <a:off x="3609750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4" name="Google Shape;3834;p15"/>
          <p:cNvSpPr txBox="1">
            <a:spLocks noGrp="1"/>
          </p:cNvSpPr>
          <p:nvPr>
            <p:ph type="subTitle" idx="2"/>
          </p:nvPr>
        </p:nvSpPr>
        <p:spPr>
          <a:xfrm>
            <a:off x="5658675" y="2811282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5" name="Google Shape;3835;p15"/>
          <p:cNvSpPr txBox="1">
            <a:spLocks noGrp="1"/>
          </p:cNvSpPr>
          <p:nvPr>
            <p:ph type="subTitle" idx="3"/>
          </p:nvPr>
        </p:nvSpPr>
        <p:spPr>
          <a:xfrm>
            <a:off x="1560825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6" name="Google Shape;3836;p15"/>
          <p:cNvSpPr txBox="1">
            <a:spLocks noGrp="1"/>
          </p:cNvSpPr>
          <p:nvPr>
            <p:ph type="subTitle" idx="4"/>
          </p:nvPr>
        </p:nvSpPr>
        <p:spPr>
          <a:xfrm>
            <a:off x="1581825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7" name="Google Shape;3837;p15"/>
          <p:cNvSpPr txBox="1">
            <a:spLocks noGrp="1"/>
          </p:cNvSpPr>
          <p:nvPr>
            <p:ph type="subTitle" idx="5"/>
          </p:nvPr>
        </p:nvSpPr>
        <p:spPr>
          <a:xfrm>
            <a:off x="3630750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8" name="Google Shape;3838;p15"/>
          <p:cNvSpPr txBox="1">
            <a:spLocks noGrp="1"/>
          </p:cNvSpPr>
          <p:nvPr>
            <p:ph type="subTitle" idx="6"/>
          </p:nvPr>
        </p:nvSpPr>
        <p:spPr>
          <a:xfrm>
            <a:off x="5679675" y="3143575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9" name="Google Shape;3839;p15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40" name="Google Shape;3840;p15"/>
          <p:cNvGrpSpPr/>
          <p:nvPr/>
        </p:nvGrpSpPr>
        <p:grpSpPr>
          <a:xfrm flipH="1">
            <a:off x="1636359" y="4918050"/>
            <a:ext cx="161913" cy="146905"/>
            <a:chOff x="7894217" y="3432112"/>
            <a:chExt cx="161913" cy="146905"/>
          </a:xfrm>
        </p:grpSpPr>
        <p:sp>
          <p:nvSpPr>
            <p:cNvPr id="3841" name="Google Shape;3841;p15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4" name="Google Shape;3844;p15"/>
          <p:cNvSpPr/>
          <p:nvPr/>
        </p:nvSpPr>
        <p:spPr>
          <a:xfrm flipH="1">
            <a:off x="-41550" y="4684525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15"/>
          <p:cNvSpPr/>
          <p:nvPr/>
        </p:nvSpPr>
        <p:spPr>
          <a:xfrm flipH="1">
            <a:off x="6629974" y="-15076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6" name="Google Shape;3846;p15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3847" name="Google Shape;3847;p15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5" name="Google Shape;3855;p15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3856" name="Google Shape;3856;p15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5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5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5"/>
          <p:cNvGrpSpPr/>
          <p:nvPr/>
        </p:nvGrpSpPr>
        <p:grpSpPr>
          <a:xfrm flipH="1">
            <a:off x="59161" y="4541170"/>
            <a:ext cx="876802" cy="561032"/>
            <a:chOff x="7750342" y="3926048"/>
            <a:chExt cx="1406709" cy="900099"/>
          </a:xfrm>
        </p:grpSpPr>
        <p:sp>
          <p:nvSpPr>
            <p:cNvPr id="3884" name="Google Shape;3884;p15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2" name="Google Shape;3892;p15"/>
          <p:cNvGrpSpPr/>
          <p:nvPr/>
        </p:nvGrpSpPr>
        <p:grpSpPr>
          <a:xfrm flipH="1">
            <a:off x="-316741" y="4163655"/>
            <a:ext cx="772370" cy="775893"/>
            <a:chOff x="8276926" y="3750868"/>
            <a:chExt cx="1239162" cy="1244814"/>
          </a:xfrm>
        </p:grpSpPr>
        <p:sp>
          <p:nvSpPr>
            <p:cNvPr id="3893" name="Google Shape;3893;p15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15"/>
          <p:cNvGrpSpPr/>
          <p:nvPr/>
        </p:nvGrpSpPr>
        <p:grpSpPr>
          <a:xfrm rot="5400000" flipH="1">
            <a:off x="576115" y="4684808"/>
            <a:ext cx="273016" cy="739520"/>
            <a:chOff x="7607455" y="4238363"/>
            <a:chExt cx="438017" cy="1186459"/>
          </a:xfrm>
        </p:grpSpPr>
        <p:sp>
          <p:nvSpPr>
            <p:cNvPr id="3921" name="Google Shape;392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15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3946" name="Google Shape;3946;p15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3" name="Google Shape;3953;p15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3954" name="Google Shape;3954;p15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15"/>
          <p:cNvGrpSpPr/>
          <p:nvPr/>
        </p:nvGrpSpPr>
        <p:grpSpPr>
          <a:xfrm flipH="1">
            <a:off x="8149501" y="3972291"/>
            <a:ext cx="1146207" cy="1063803"/>
            <a:chOff x="-181020" y="4253777"/>
            <a:chExt cx="1117161" cy="1087511"/>
          </a:xfrm>
        </p:grpSpPr>
        <p:sp>
          <p:nvSpPr>
            <p:cNvPr id="3976" name="Google Shape;3976;p15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0" name="Google Shape;3990;p15"/>
          <p:cNvGrpSpPr/>
          <p:nvPr/>
        </p:nvGrpSpPr>
        <p:grpSpPr>
          <a:xfrm flipH="1">
            <a:off x="8375426" y="3699426"/>
            <a:ext cx="906954" cy="1160207"/>
            <a:chOff x="-168050" y="4195214"/>
            <a:chExt cx="719519" cy="965231"/>
          </a:xfrm>
        </p:grpSpPr>
        <p:sp>
          <p:nvSpPr>
            <p:cNvPr id="3991" name="Google Shape;3991;p15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5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5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15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4039" name="Google Shape;4039;p15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5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5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5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5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5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5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5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5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5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5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5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5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5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5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5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5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5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5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5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5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0" name="Google Shape;4100;p15"/>
          <p:cNvGrpSpPr/>
          <p:nvPr/>
        </p:nvGrpSpPr>
        <p:grpSpPr>
          <a:xfrm rot="-5400000" flipH="1">
            <a:off x="8358974" y="4213030"/>
            <a:ext cx="428468" cy="1217307"/>
            <a:chOff x="7607455" y="4238363"/>
            <a:chExt cx="438017" cy="1186459"/>
          </a:xfrm>
        </p:grpSpPr>
        <p:sp>
          <p:nvSpPr>
            <p:cNvPr id="4101" name="Google Shape;410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15"/>
          <p:cNvGrpSpPr/>
          <p:nvPr/>
        </p:nvGrpSpPr>
        <p:grpSpPr>
          <a:xfrm flipH="1">
            <a:off x="-59844" y="4617104"/>
            <a:ext cx="561571" cy="543421"/>
            <a:chOff x="8202967" y="4478366"/>
            <a:chExt cx="900965" cy="871845"/>
          </a:xfrm>
        </p:grpSpPr>
        <p:sp>
          <p:nvSpPr>
            <p:cNvPr id="4126" name="Google Shape;4126;p15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5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5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5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5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5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5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5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5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5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5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5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5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5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5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5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5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250" y="528000"/>
            <a:ext cx="6983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6325" y="2615525"/>
            <a:ext cx="68973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7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8" name="Google Shape;7898;p32"/>
          <p:cNvGrpSpPr/>
          <p:nvPr/>
        </p:nvGrpSpPr>
        <p:grpSpPr>
          <a:xfrm>
            <a:off x="2023952" y="3361500"/>
            <a:ext cx="5096097" cy="477025"/>
            <a:chOff x="2023945" y="2856088"/>
            <a:chExt cx="5096097" cy="477025"/>
          </a:xfrm>
        </p:grpSpPr>
        <p:sp>
          <p:nvSpPr>
            <p:cNvPr id="7899" name="Google Shape;7899;p32"/>
            <p:cNvSpPr/>
            <p:nvPr/>
          </p:nvSpPr>
          <p:spPr>
            <a:xfrm>
              <a:off x="202394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2"/>
            <p:cNvSpPr/>
            <p:nvPr/>
          </p:nvSpPr>
          <p:spPr>
            <a:xfrm>
              <a:off x="474939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2"/>
            <p:cNvSpPr/>
            <p:nvPr/>
          </p:nvSpPr>
          <p:spPr>
            <a:xfrm>
              <a:off x="3512770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2" name="Google Shape;7902;p3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</a:t>
            </a:r>
            <a:br>
              <a:rPr lang="en" dirty="0"/>
            </a:br>
            <a:r>
              <a:rPr lang="en" sz="2400" dirty="0"/>
              <a:t>L’amico digitale del turismo naturale</a:t>
            </a:r>
            <a:endParaRPr dirty="0"/>
          </a:p>
        </p:txBody>
      </p:sp>
      <p:sp>
        <p:nvSpPr>
          <p:cNvPr id="7903" name="Google Shape;7903;p32"/>
          <p:cNvSpPr txBox="1">
            <a:spLocks noGrp="1"/>
          </p:cNvSpPr>
          <p:nvPr>
            <p:ph type="subTitle" idx="1"/>
          </p:nvPr>
        </p:nvSpPr>
        <p:spPr>
          <a:xfrm>
            <a:off x="2023948" y="3422214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accent6">
                    <a:lumMod val="75000"/>
                  </a:schemeClr>
                </a:solidFill>
              </a:rPr>
              <a:t>Corso di Cloud Computing 2021/22 – DI Unisa</a:t>
            </a:r>
            <a:endParaRPr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169486" y="2757641"/>
            <a:ext cx="329373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Localizzazione di un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le sue coordinate</a:t>
            </a:r>
          </a:p>
          <a:p>
            <a:pPr marL="0" indent="0"/>
            <a:endParaRPr lang="it-IT" dirty="0"/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pic>
        <p:nvPicPr>
          <p:cNvPr id="7170" name="Picture 2" descr="LA LOCALIZZAZIONE DEI TERMINALI MOBILI NELLE SITUAZIONI DI EMERGENZA -  Engistudio Engistudio">
            <a:extLst>
              <a:ext uri="{FF2B5EF4-FFF2-40B4-BE49-F238E27FC236}">
                <a16:creationId xmlns:a16="http://schemas.microsoft.com/office/drawing/2014/main" id="{E269809A-9337-41DD-AA5F-E19A9B8E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318" y="1596099"/>
            <a:ext cx="1631826" cy="10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il Vector Icons free download in SVG, PNG Format">
            <a:extLst>
              <a:ext uri="{FF2B5EF4-FFF2-40B4-BE49-F238E27FC236}">
                <a16:creationId xmlns:a16="http://schemas.microsoft.com/office/drawing/2014/main" id="{9E7F8200-9DC9-4400-9693-4801C40D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50" y="1591196"/>
            <a:ext cx="1590262" cy="159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CB8500-2DD9-484B-A0DF-3FB166553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510" y="1455836"/>
            <a:ext cx="1535034" cy="1494332"/>
          </a:xfrm>
          <a:prstGeom prst="rect">
            <a:avLst/>
          </a:prstGeom>
        </p:spPr>
      </p:pic>
      <p:sp>
        <p:nvSpPr>
          <p:cNvPr id="847" name="Google Shape;8570;p42">
            <a:extLst>
              <a:ext uri="{FF2B5EF4-FFF2-40B4-BE49-F238E27FC236}">
                <a16:creationId xmlns:a16="http://schemas.microsoft.com/office/drawing/2014/main" id="{BC28F397-6B30-4E38-9DA7-A085A6D21F5D}"/>
              </a:ext>
            </a:extLst>
          </p:cNvPr>
          <p:cNvSpPr txBox="1">
            <a:spLocks/>
          </p:cNvSpPr>
          <p:nvPr/>
        </p:nvSpPr>
        <p:spPr>
          <a:xfrm>
            <a:off x="4672048" y="2917130"/>
            <a:ext cx="348678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Accesso ad informazioni aggiuntive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ausilio del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Salvabili tramite l’ausilio delle mail</a:t>
            </a:r>
          </a:p>
        </p:txBody>
      </p:sp>
      <p:sp>
        <p:nvSpPr>
          <p:cNvPr id="636" name="Google Shape;8569;p42">
            <a:extLst>
              <a:ext uri="{FF2B5EF4-FFF2-40B4-BE49-F238E27FC236}">
                <a16:creationId xmlns:a16="http://schemas.microsoft.com/office/drawing/2014/main" id="{524B4B8E-EB4D-4FA6-9A44-50D0AF2EAB25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/>
              <a:t>Feature</a:t>
            </a:r>
            <a:endParaRPr lang="it-IT" dirty="0"/>
          </a:p>
        </p:txBody>
      </p:sp>
      <p:sp>
        <p:nvSpPr>
          <p:cNvPr id="637" name="Google Shape;7957;p35">
            <a:extLst>
              <a:ext uri="{FF2B5EF4-FFF2-40B4-BE49-F238E27FC236}">
                <a16:creationId xmlns:a16="http://schemas.microsoft.com/office/drawing/2014/main" id="{11D99BEB-E22A-4F18-8B4E-F2C571A0F3FD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4156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parcheggio&#10;&#10;Descrizione generata automaticamente">
            <a:extLst>
              <a:ext uri="{FF2B5EF4-FFF2-40B4-BE49-F238E27FC236}">
                <a16:creationId xmlns:a16="http://schemas.microsoft.com/office/drawing/2014/main" id="{E8A82409-F65A-4E59-9796-78B49DD6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55" y="1275697"/>
            <a:ext cx="6941820" cy="2759745"/>
          </a:xfrm>
          <a:prstGeom prst="rect">
            <a:avLst/>
          </a:prstGeom>
        </p:spPr>
      </p:pic>
      <p:sp>
        <p:nvSpPr>
          <p:cNvPr id="4" name="Google Shape;8569;p42">
            <a:extLst>
              <a:ext uri="{FF2B5EF4-FFF2-40B4-BE49-F238E27FC236}">
                <a16:creationId xmlns:a16="http://schemas.microsoft.com/office/drawing/2014/main" id="{49D5740B-2CB2-4DFC-B914-9FA4A10E35BF}"/>
              </a:ext>
            </a:extLst>
          </p:cNvPr>
          <p:cNvSpPr txBox="1">
            <a:spLocks/>
          </p:cNvSpPr>
          <p:nvPr/>
        </p:nvSpPr>
        <p:spPr>
          <a:xfrm>
            <a:off x="1719004" y="391297"/>
            <a:ext cx="390489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/>
              <a:t>Architettura del sistema</a:t>
            </a:r>
          </a:p>
        </p:txBody>
      </p:sp>
      <p:sp>
        <p:nvSpPr>
          <p:cNvPr id="5" name="Google Shape;7957;p35">
            <a:extLst>
              <a:ext uri="{FF2B5EF4-FFF2-40B4-BE49-F238E27FC236}">
                <a16:creationId xmlns:a16="http://schemas.microsoft.com/office/drawing/2014/main" id="{56944E0C-E974-45E0-8C22-BA553E0E2B0F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04</a:t>
            </a: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7DA9E5-AB53-4F59-A392-DA91A18D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82" y="1143183"/>
            <a:ext cx="3234929" cy="3278860"/>
          </a:xfrm>
          <a:prstGeom prst="rect">
            <a:avLst/>
          </a:prstGeom>
        </p:spPr>
      </p:pic>
      <p:sp>
        <p:nvSpPr>
          <p:cNvPr id="27" name="Google Shape;8270;p41">
            <a:extLst>
              <a:ext uri="{FF2B5EF4-FFF2-40B4-BE49-F238E27FC236}">
                <a16:creationId xmlns:a16="http://schemas.microsoft.com/office/drawing/2014/main" id="{B4879341-2B4E-495F-AC6B-4F9C9FE4156D}"/>
              </a:ext>
            </a:extLst>
          </p:cNvPr>
          <p:cNvSpPr txBox="1">
            <a:spLocks/>
          </p:cNvSpPr>
          <p:nvPr/>
        </p:nvSpPr>
        <p:spPr>
          <a:xfrm>
            <a:off x="787882" y="81478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L’interfaccia di Benvenuto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Immagine 7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1967DE96-442E-4B2D-A82D-C330AB6D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58" y="1098919"/>
            <a:ext cx="1836701" cy="3184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205511" y="448905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Azure Web Chat Tester</a:t>
            </a:r>
          </a:p>
        </p:txBody>
      </p:sp>
      <p:sp>
        <p:nvSpPr>
          <p:cNvPr id="34" name="Google Shape;8270;p41">
            <a:extLst>
              <a:ext uri="{FF2B5EF4-FFF2-40B4-BE49-F238E27FC236}">
                <a16:creationId xmlns:a16="http://schemas.microsoft.com/office/drawing/2014/main" id="{2558FFCC-AB3D-4100-8F6B-DFBC803294F3}"/>
              </a:ext>
            </a:extLst>
          </p:cNvPr>
          <p:cNvSpPr txBox="1">
            <a:spLocks/>
          </p:cNvSpPr>
          <p:nvPr/>
        </p:nvSpPr>
        <p:spPr>
          <a:xfrm>
            <a:off x="5639979" y="427757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Canale Line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Menù Principale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D473CA-01D9-4861-BC02-74C45117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986861"/>
            <a:ext cx="7404410" cy="1354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774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per comune e tipologia dell’albero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7E34E03-17BD-47FE-8B7E-7E006676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159" y="1112905"/>
            <a:ext cx="2348751" cy="252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150496A-A8BF-4A85-929B-830505DB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870" y="1835176"/>
            <a:ext cx="2309060" cy="2301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61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151143" y="100759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Risultato della ricerca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EE6E6-7592-4031-BA87-F3DC378A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8" r="4624" b="132"/>
          <a:stretch/>
        </p:blipFill>
        <p:spPr>
          <a:xfrm>
            <a:off x="5415109" y="1067520"/>
            <a:ext cx="2175452" cy="3486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886A92-E10B-4288-9079-A4FADE4F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44" y="1694400"/>
            <a:ext cx="3528366" cy="2232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596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290016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942844" y="93709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comparazione per immagine per similarità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ED0B11-D1E9-4213-AEEB-3FF23291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46" y="1438034"/>
            <a:ext cx="1983737" cy="3328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738CE8C-BCBB-44DC-B1D9-D26657C7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9" y="937094"/>
            <a:ext cx="2076103" cy="3958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Freccia destra rientrata 8">
            <a:extLst>
              <a:ext uri="{FF2B5EF4-FFF2-40B4-BE49-F238E27FC236}">
                <a16:creationId xmlns:a16="http://schemas.microsoft.com/office/drawing/2014/main" id="{DE6DF680-74E7-43AA-8318-95DE94E3EB95}"/>
              </a:ext>
            </a:extLst>
          </p:cNvPr>
          <p:cNvSpPr/>
          <p:nvPr/>
        </p:nvSpPr>
        <p:spPr>
          <a:xfrm>
            <a:off x="3621869" y="2724150"/>
            <a:ext cx="1464527" cy="4985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69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della posizione tramite mappe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DB0590B-75FC-4561-90FC-DEF58883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22" y="1263805"/>
            <a:ext cx="2706410" cy="2154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219C06-D26A-4C96-B472-7174A1FD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759" y="2851802"/>
            <a:ext cx="1591987" cy="1267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69D74A8-2901-41C1-B47B-65750A6B5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822" y="1501928"/>
            <a:ext cx="2587613" cy="2972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582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L’invio della mail!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ED954D-124F-4BE5-8329-15F8986D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44" y="1477669"/>
            <a:ext cx="3545758" cy="2919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99B45E-D394-40DC-9E86-FD8669A2D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00" y="1023772"/>
            <a:ext cx="2478687" cy="3827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06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8571;p42">
            <a:extLst>
              <a:ext uri="{FF2B5EF4-FFF2-40B4-BE49-F238E27FC236}">
                <a16:creationId xmlns:a16="http://schemas.microsoft.com/office/drawing/2014/main" id="{B29635B9-D16F-4A32-8164-B6D2BAFDE3F7}"/>
              </a:ext>
            </a:extLst>
          </p:cNvPr>
          <p:cNvGrpSpPr/>
          <p:nvPr/>
        </p:nvGrpSpPr>
        <p:grpSpPr>
          <a:xfrm>
            <a:off x="1783811" y="673144"/>
            <a:ext cx="1287314" cy="930487"/>
            <a:chOff x="4378774" y="1492566"/>
            <a:chExt cx="4005222" cy="3079440"/>
          </a:xfrm>
        </p:grpSpPr>
        <p:sp>
          <p:nvSpPr>
            <p:cNvPr id="91" name="Google Shape;8572;p42">
              <a:extLst>
                <a:ext uri="{FF2B5EF4-FFF2-40B4-BE49-F238E27FC236}">
                  <a16:creationId xmlns:a16="http://schemas.microsoft.com/office/drawing/2014/main" id="{A7468883-2A59-426B-BE6E-79E28263067E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573;p42">
              <a:extLst>
                <a:ext uri="{FF2B5EF4-FFF2-40B4-BE49-F238E27FC236}">
                  <a16:creationId xmlns:a16="http://schemas.microsoft.com/office/drawing/2014/main" id="{06D965EE-DDCA-4397-B23D-8868BC804899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574;p42">
              <a:extLst>
                <a:ext uri="{FF2B5EF4-FFF2-40B4-BE49-F238E27FC236}">
                  <a16:creationId xmlns:a16="http://schemas.microsoft.com/office/drawing/2014/main" id="{D9402C93-C6BD-456F-95EC-AA99EDB0EFD8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575;p42">
              <a:extLst>
                <a:ext uri="{FF2B5EF4-FFF2-40B4-BE49-F238E27FC236}">
                  <a16:creationId xmlns:a16="http://schemas.microsoft.com/office/drawing/2014/main" id="{4252E751-78E0-42E8-88F7-643871E3807C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576;p42">
              <a:extLst>
                <a:ext uri="{FF2B5EF4-FFF2-40B4-BE49-F238E27FC236}">
                  <a16:creationId xmlns:a16="http://schemas.microsoft.com/office/drawing/2014/main" id="{18B7F6C5-29B4-44A3-863F-CE0D43D4217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577;p42">
              <a:extLst>
                <a:ext uri="{FF2B5EF4-FFF2-40B4-BE49-F238E27FC236}">
                  <a16:creationId xmlns:a16="http://schemas.microsoft.com/office/drawing/2014/main" id="{94F9C317-7465-4515-9D63-4560A1A3E0A1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578;p42">
              <a:extLst>
                <a:ext uri="{FF2B5EF4-FFF2-40B4-BE49-F238E27FC236}">
                  <a16:creationId xmlns:a16="http://schemas.microsoft.com/office/drawing/2014/main" id="{EBC64483-4E7B-412B-8925-E20E7CA63A25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579;p42">
              <a:extLst>
                <a:ext uri="{FF2B5EF4-FFF2-40B4-BE49-F238E27FC236}">
                  <a16:creationId xmlns:a16="http://schemas.microsoft.com/office/drawing/2014/main" id="{F9E2D39B-AEE9-49B9-8D70-02BC946E835B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580;p42">
              <a:extLst>
                <a:ext uri="{FF2B5EF4-FFF2-40B4-BE49-F238E27FC236}">
                  <a16:creationId xmlns:a16="http://schemas.microsoft.com/office/drawing/2014/main" id="{8AB2AEC2-19C5-47FA-A8FA-CB5E1B35F414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581;p42">
              <a:extLst>
                <a:ext uri="{FF2B5EF4-FFF2-40B4-BE49-F238E27FC236}">
                  <a16:creationId xmlns:a16="http://schemas.microsoft.com/office/drawing/2014/main" id="{C9A78DED-4275-44E5-AB34-D40FFE548AE2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582;p42">
              <a:extLst>
                <a:ext uri="{FF2B5EF4-FFF2-40B4-BE49-F238E27FC236}">
                  <a16:creationId xmlns:a16="http://schemas.microsoft.com/office/drawing/2014/main" id="{77C6A8C3-D447-407A-9D48-576297117241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583;p42">
              <a:extLst>
                <a:ext uri="{FF2B5EF4-FFF2-40B4-BE49-F238E27FC236}">
                  <a16:creationId xmlns:a16="http://schemas.microsoft.com/office/drawing/2014/main" id="{FBE48F7A-22C5-4BEF-8EF4-EE7AD996F1F8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584;p42">
              <a:extLst>
                <a:ext uri="{FF2B5EF4-FFF2-40B4-BE49-F238E27FC236}">
                  <a16:creationId xmlns:a16="http://schemas.microsoft.com/office/drawing/2014/main" id="{48BD1B36-30DA-49C1-A42A-8FA7443A5B0C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585;p42">
              <a:extLst>
                <a:ext uri="{FF2B5EF4-FFF2-40B4-BE49-F238E27FC236}">
                  <a16:creationId xmlns:a16="http://schemas.microsoft.com/office/drawing/2014/main" id="{2489AA1A-7D1F-401C-9175-3DF5E92697D5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586;p42">
              <a:extLst>
                <a:ext uri="{FF2B5EF4-FFF2-40B4-BE49-F238E27FC236}">
                  <a16:creationId xmlns:a16="http://schemas.microsoft.com/office/drawing/2014/main" id="{DB4621FA-4B41-46E1-AE02-8C9A54E61F2E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587;p42">
              <a:extLst>
                <a:ext uri="{FF2B5EF4-FFF2-40B4-BE49-F238E27FC236}">
                  <a16:creationId xmlns:a16="http://schemas.microsoft.com/office/drawing/2014/main" id="{90A27ACD-E6AF-40E1-865B-5FD8F1BB5452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588;p42">
              <a:extLst>
                <a:ext uri="{FF2B5EF4-FFF2-40B4-BE49-F238E27FC236}">
                  <a16:creationId xmlns:a16="http://schemas.microsoft.com/office/drawing/2014/main" id="{F73317AA-A0EF-4C38-9B54-8B831500BB4D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589;p42">
              <a:extLst>
                <a:ext uri="{FF2B5EF4-FFF2-40B4-BE49-F238E27FC236}">
                  <a16:creationId xmlns:a16="http://schemas.microsoft.com/office/drawing/2014/main" id="{6A26B5DD-2928-4C65-9BB7-BC170187BD63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590;p42">
              <a:extLst>
                <a:ext uri="{FF2B5EF4-FFF2-40B4-BE49-F238E27FC236}">
                  <a16:creationId xmlns:a16="http://schemas.microsoft.com/office/drawing/2014/main" id="{037D9B69-105A-4154-B5BD-BAE6A0834DDB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591;p42">
              <a:extLst>
                <a:ext uri="{FF2B5EF4-FFF2-40B4-BE49-F238E27FC236}">
                  <a16:creationId xmlns:a16="http://schemas.microsoft.com/office/drawing/2014/main" id="{0B60A18B-9958-4ED4-8EBF-F46214BB19E0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592;p42">
              <a:extLst>
                <a:ext uri="{FF2B5EF4-FFF2-40B4-BE49-F238E27FC236}">
                  <a16:creationId xmlns:a16="http://schemas.microsoft.com/office/drawing/2014/main" id="{B41AD9F1-FEBB-4BB1-A324-4575A4884E54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593;p42">
              <a:extLst>
                <a:ext uri="{FF2B5EF4-FFF2-40B4-BE49-F238E27FC236}">
                  <a16:creationId xmlns:a16="http://schemas.microsoft.com/office/drawing/2014/main" id="{3731C1D5-BBF0-4C5E-98BD-379D67ED61FA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594;p42">
              <a:extLst>
                <a:ext uri="{FF2B5EF4-FFF2-40B4-BE49-F238E27FC236}">
                  <a16:creationId xmlns:a16="http://schemas.microsoft.com/office/drawing/2014/main" id="{F0044243-F5BA-457A-ABB1-ECE30B4F33D0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595;p42">
              <a:extLst>
                <a:ext uri="{FF2B5EF4-FFF2-40B4-BE49-F238E27FC236}">
                  <a16:creationId xmlns:a16="http://schemas.microsoft.com/office/drawing/2014/main" id="{4497D02C-0E99-4360-B0C6-795A5915339D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596;p42">
              <a:extLst>
                <a:ext uri="{FF2B5EF4-FFF2-40B4-BE49-F238E27FC236}">
                  <a16:creationId xmlns:a16="http://schemas.microsoft.com/office/drawing/2014/main" id="{69A127A7-2769-4793-869F-3A25C446B8B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597;p42">
              <a:extLst>
                <a:ext uri="{FF2B5EF4-FFF2-40B4-BE49-F238E27FC236}">
                  <a16:creationId xmlns:a16="http://schemas.microsoft.com/office/drawing/2014/main" id="{73C9B9D5-6283-4019-8101-41688AA9191D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598;p42">
              <a:extLst>
                <a:ext uri="{FF2B5EF4-FFF2-40B4-BE49-F238E27FC236}">
                  <a16:creationId xmlns:a16="http://schemas.microsoft.com/office/drawing/2014/main" id="{7811ACCA-7E1D-443B-8423-C5D407CBE199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599;p42">
              <a:extLst>
                <a:ext uri="{FF2B5EF4-FFF2-40B4-BE49-F238E27FC236}">
                  <a16:creationId xmlns:a16="http://schemas.microsoft.com/office/drawing/2014/main" id="{54A282F9-5B17-4E13-9FCB-8B49112922F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600;p42">
              <a:extLst>
                <a:ext uri="{FF2B5EF4-FFF2-40B4-BE49-F238E27FC236}">
                  <a16:creationId xmlns:a16="http://schemas.microsoft.com/office/drawing/2014/main" id="{068B01DB-2C8B-4A33-A6DE-C1E2DBC982A8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601;p42">
              <a:extLst>
                <a:ext uri="{FF2B5EF4-FFF2-40B4-BE49-F238E27FC236}">
                  <a16:creationId xmlns:a16="http://schemas.microsoft.com/office/drawing/2014/main" id="{129C28A5-AA4A-459D-9CAF-19E21A97E99F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602;p42">
              <a:extLst>
                <a:ext uri="{FF2B5EF4-FFF2-40B4-BE49-F238E27FC236}">
                  <a16:creationId xmlns:a16="http://schemas.microsoft.com/office/drawing/2014/main" id="{D87110F8-9E26-4A5B-BCF4-9928582091D2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603;p42">
              <a:extLst>
                <a:ext uri="{FF2B5EF4-FFF2-40B4-BE49-F238E27FC236}">
                  <a16:creationId xmlns:a16="http://schemas.microsoft.com/office/drawing/2014/main" id="{F7A8F4D1-D907-4BA2-A88C-B80E46BF1E84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604;p42">
              <a:extLst>
                <a:ext uri="{FF2B5EF4-FFF2-40B4-BE49-F238E27FC236}">
                  <a16:creationId xmlns:a16="http://schemas.microsoft.com/office/drawing/2014/main" id="{5D1DD746-EDFD-4B2F-AA44-308E978E577A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605;p42">
              <a:extLst>
                <a:ext uri="{FF2B5EF4-FFF2-40B4-BE49-F238E27FC236}">
                  <a16:creationId xmlns:a16="http://schemas.microsoft.com/office/drawing/2014/main" id="{220AD18F-62DB-4025-BE20-FE9B0C10C952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606;p42">
              <a:extLst>
                <a:ext uri="{FF2B5EF4-FFF2-40B4-BE49-F238E27FC236}">
                  <a16:creationId xmlns:a16="http://schemas.microsoft.com/office/drawing/2014/main" id="{4F1A34A7-741F-4584-85B0-6EFAA5FB4119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607;p42">
              <a:extLst>
                <a:ext uri="{FF2B5EF4-FFF2-40B4-BE49-F238E27FC236}">
                  <a16:creationId xmlns:a16="http://schemas.microsoft.com/office/drawing/2014/main" id="{8927038D-ACC5-451D-95A8-97D696F64B0B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608;p42">
              <a:extLst>
                <a:ext uri="{FF2B5EF4-FFF2-40B4-BE49-F238E27FC236}">
                  <a16:creationId xmlns:a16="http://schemas.microsoft.com/office/drawing/2014/main" id="{AEAE3EEF-F191-4478-97EE-6362951D0AB2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609;p42">
              <a:extLst>
                <a:ext uri="{FF2B5EF4-FFF2-40B4-BE49-F238E27FC236}">
                  <a16:creationId xmlns:a16="http://schemas.microsoft.com/office/drawing/2014/main" id="{A7CC7D3E-3171-4995-A185-9108562A222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610;p42">
              <a:extLst>
                <a:ext uri="{FF2B5EF4-FFF2-40B4-BE49-F238E27FC236}">
                  <a16:creationId xmlns:a16="http://schemas.microsoft.com/office/drawing/2014/main" id="{0E1B7334-F7FA-44D4-9849-CF9F2FB73775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611;p42">
              <a:extLst>
                <a:ext uri="{FF2B5EF4-FFF2-40B4-BE49-F238E27FC236}">
                  <a16:creationId xmlns:a16="http://schemas.microsoft.com/office/drawing/2014/main" id="{04522401-6BAC-425F-8119-F29C3523C0FF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8612;p42">
              <a:extLst>
                <a:ext uri="{FF2B5EF4-FFF2-40B4-BE49-F238E27FC236}">
                  <a16:creationId xmlns:a16="http://schemas.microsoft.com/office/drawing/2014/main" id="{4063FC87-FCB1-46BB-A475-AF14049D8B39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377" name="Google Shape;8613;p42">
                <a:extLst>
                  <a:ext uri="{FF2B5EF4-FFF2-40B4-BE49-F238E27FC236}">
                    <a16:creationId xmlns:a16="http://schemas.microsoft.com/office/drawing/2014/main" id="{330E1656-6C51-45B6-A9D6-C364E27051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614;p42">
                <a:extLst>
                  <a:ext uri="{FF2B5EF4-FFF2-40B4-BE49-F238E27FC236}">
                    <a16:creationId xmlns:a16="http://schemas.microsoft.com/office/drawing/2014/main" id="{FCBBCD7F-406F-4533-97FB-E4CE2051A9C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615;p42">
                <a:extLst>
                  <a:ext uri="{FF2B5EF4-FFF2-40B4-BE49-F238E27FC236}">
                    <a16:creationId xmlns:a16="http://schemas.microsoft.com/office/drawing/2014/main" id="{100D7037-05E0-4B0D-B0CD-84DEB76567A3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8616;p42">
                <a:extLst>
                  <a:ext uri="{FF2B5EF4-FFF2-40B4-BE49-F238E27FC236}">
                    <a16:creationId xmlns:a16="http://schemas.microsoft.com/office/drawing/2014/main" id="{DA27FD74-5F55-4F7D-ABB8-69A66EB6FA2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8617;p42">
                <a:extLst>
                  <a:ext uri="{FF2B5EF4-FFF2-40B4-BE49-F238E27FC236}">
                    <a16:creationId xmlns:a16="http://schemas.microsoft.com/office/drawing/2014/main" id="{DBE22A8E-9BED-41A4-B2F4-0FC685A8B12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8618;p42">
                <a:extLst>
                  <a:ext uri="{FF2B5EF4-FFF2-40B4-BE49-F238E27FC236}">
                    <a16:creationId xmlns:a16="http://schemas.microsoft.com/office/drawing/2014/main" id="{11030FDE-FDFF-439A-BD78-2028D30B7A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8619;p42">
                <a:extLst>
                  <a:ext uri="{FF2B5EF4-FFF2-40B4-BE49-F238E27FC236}">
                    <a16:creationId xmlns:a16="http://schemas.microsoft.com/office/drawing/2014/main" id="{62CFB7EB-00CC-442E-BFBE-C5319E580AF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8620;p42">
                <a:extLst>
                  <a:ext uri="{FF2B5EF4-FFF2-40B4-BE49-F238E27FC236}">
                    <a16:creationId xmlns:a16="http://schemas.microsoft.com/office/drawing/2014/main" id="{029686CA-E329-4347-80AE-77190532BA53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8621;p42">
                <a:extLst>
                  <a:ext uri="{FF2B5EF4-FFF2-40B4-BE49-F238E27FC236}">
                    <a16:creationId xmlns:a16="http://schemas.microsoft.com/office/drawing/2014/main" id="{DDCAF323-B0A4-4CE3-88CC-9B859435E502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8622;p42">
                <a:extLst>
                  <a:ext uri="{FF2B5EF4-FFF2-40B4-BE49-F238E27FC236}">
                    <a16:creationId xmlns:a16="http://schemas.microsoft.com/office/drawing/2014/main" id="{76196154-2CAD-4B86-9CD6-899A05581B2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8623;p42">
                <a:extLst>
                  <a:ext uri="{FF2B5EF4-FFF2-40B4-BE49-F238E27FC236}">
                    <a16:creationId xmlns:a16="http://schemas.microsoft.com/office/drawing/2014/main" id="{54B57309-ADD5-4927-9F60-538F916765F3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8624;p42">
                <a:extLst>
                  <a:ext uri="{FF2B5EF4-FFF2-40B4-BE49-F238E27FC236}">
                    <a16:creationId xmlns:a16="http://schemas.microsoft.com/office/drawing/2014/main" id="{4D56DCB3-17DC-4B31-B326-2FFB8FEC9AE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8625;p42">
                <a:extLst>
                  <a:ext uri="{FF2B5EF4-FFF2-40B4-BE49-F238E27FC236}">
                    <a16:creationId xmlns:a16="http://schemas.microsoft.com/office/drawing/2014/main" id="{D57334B9-F33D-4119-93B1-3E3214E8E95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8626;p42">
                <a:extLst>
                  <a:ext uri="{FF2B5EF4-FFF2-40B4-BE49-F238E27FC236}">
                    <a16:creationId xmlns:a16="http://schemas.microsoft.com/office/drawing/2014/main" id="{061E93BB-1BE2-4A2B-BCA2-C70F3604805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8627;p42">
                <a:extLst>
                  <a:ext uri="{FF2B5EF4-FFF2-40B4-BE49-F238E27FC236}">
                    <a16:creationId xmlns:a16="http://schemas.microsoft.com/office/drawing/2014/main" id="{909A3E15-DF52-44CA-907C-1CE9B7A2E78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8628;p42">
                <a:extLst>
                  <a:ext uri="{FF2B5EF4-FFF2-40B4-BE49-F238E27FC236}">
                    <a16:creationId xmlns:a16="http://schemas.microsoft.com/office/drawing/2014/main" id="{36E73D7E-E863-45A8-8F88-723FBFAFDF6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8629;p42">
                <a:extLst>
                  <a:ext uri="{FF2B5EF4-FFF2-40B4-BE49-F238E27FC236}">
                    <a16:creationId xmlns:a16="http://schemas.microsoft.com/office/drawing/2014/main" id="{5D435116-AB47-403D-A53D-E9B0B9D8440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630;p42">
                <a:extLst>
                  <a:ext uri="{FF2B5EF4-FFF2-40B4-BE49-F238E27FC236}">
                    <a16:creationId xmlns:a16="http://schemas.microsoft.com/office/drawing/2014/main" id="{342A50BB-A24F-4B7F-84B8-774508D75AD3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631;p42">
                <a:extLst>
                  <a:ext uri="{FF2B5EF4-FFF2-40B4-BE49-F238E27FC236}">
                    <a16:creationId xmlns:a16="http://schemas.microsoft.com/office/drawing/2014/main" id="{A90EA4FB-DD95-405B-95B2-AACBF6CA8A06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632;p42">
                <a:extLst>
                  <a:ext uri="{FF2B5EF4-FFF2-40B4-BE49-F238E27FC236}">
                    <a16:creationId xmlns:a16="http://schemas.microsoft.com/office/drawing/2014/main" id="{92F58EF7-152A-48F2-AAAF-9B72CA6E97C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633;p42">
                <a:extLst>
                  <a:ext uri="{FF2B5EF4-FFF2-40B4-BE49-F238E27FC236}">
                    <a16:creationId xmlns:a16="http://schemas.microsoft.com/office/drawing/2014/main" id="{9100F416-8C18-45E0-B2D6-382396953133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634;p42">
                <a:extLst>
                  <a:ext uri="{FF2B5EF4-FFF2-40B4-BE49-F238E27FC236}">
                    <a16:creationId xmlns:a16="http://schemas.microsoft.com/office/drawing/2014/main" id="{64AAB43B-5F11-4967-AD70-F1AE636A6D3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8635;p42">
                <a:extLst>
                  <a:ext uri="{FF2B5EF4-FFF2-40B4-BE49-F238E27FC236}">
                    <a16:creationId xmlns:a16="http://schemas.microsoft.com/office/drawing/2014/main" id="{DD2D4824-9D0A-4440-8C9B-EFDCBE08E53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8636;p42">
                <a:extLst>
                  <a:ext uri="{FF2B5EF4-FFF2-40B4-BE49-F238E27FC236}">
                    <a16:creationId xmlns:a16="http://schemas.microsoft.com/office/drawing/2014/main" id="{2281F67F-85CD-4A4E-950C-1A0D376B08E9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8637;p42">
                <a:extLst>
                  <a:ext uri="{FF2B5EF4-FFF2-40B4-BE49-F238E27FC236}">
                    <a16:creationId xmlns:a16="http://schemas.microsoft.com/office/drawing/2014/main" id="{1253C589-E08B-4D77-BA30-BE623FB1AE23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8638;p42">
              <a:extLst>
                <a:ext uri="{FF2B5EF4-FFF2-40B4-BE49-F238E27FC236}">
                  <a16:creationId xmlns:a16="http://schemas.microsoft.com/office/drawing/2014/main" id="{057011F4-CC82-4ACB-8B4B-D703097288A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639;p42">
              <a:extLst>
                <a:ext uri="{FF2B5EF4-FFF2-40B4-BE49-F238E27FC236}">
                  <a16:creationId xmlns:a16="http://schemas.microsoft.com/office/drawing/2014/main" id="{001AF767-3993-4514-8A43-1E9D44E5A82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640;p42">
              <a:extLst>
                <a:ext uri="{FF2B5EF4-FFF2-40B4-BE49-F238E27FC236}">
                  <a16:creationId xmlns:a16="http://schemas.microsoft.com/office/drawing/2014/main" id="{9669524B-651F-4B12-88C7-CD00EB60EA5C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641;p42">
              <a:extLst>
                <a:ext uri="{FF2B5EF4-FFF2-40B4-BE49-F238E27FC236}">
                  <a16:creationId xmlns:a16="http://schemas.microsoft.com/office/drawing/2014/main" id="{5347E22C-642C-4E50-9D3A-287847CB933F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642;p42">
              <a:extLst>
                <a:ext uri="{FF2B5EF4-FFF2-40B4-BE49-F238E27FC236}">
                  <a16:creationId xmlns:a16="http://schemas.microsoft.com/office/drawing/2014/main" id="{44425248-F08B-4C4D-B60E-74F8EF1A49AB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643;p42">
              <a:extLst>
                <a:ext uri="{FF2B5EF4-FFF2-40B4-BE49-F238E27FC236}">
                  <a16:creationId xmlns:a16="http://schemas.microsoft.com/office/drawing/2014/main" id="{50A75F9D-D17B-4AD6-BF2C-5A98B695096D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644;p42">
              <a:extLst>
                <a:ext uri="{FF2B5EF4-FFF2-40B4-BE49-F238E27FC236}">
                  <a16:creationId xmlns:a16="http://schemas.microsoft.com/office/drawing/2014/main" id="{0FF3A83C-3129-4C93-A3AA-B6D74B72909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645;p42">
              <a:extLst>
                <a:ext uri="{FF2B5EF4-FFF2-40B4-BE49-F238E27FC236}">
                  <a16:creationId xmlns:a16="http://schemas.microsoft.com/office/drawing/2014/main" id="{95C74C95-1D33-46C6-BA4A-223D855CF437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646;p42">
              <a:extLst>
                <a:ext uri="{FF2B5EF4-FFF2-40B4-BE49-F238E27FC236}">
                  <a16:creationId xmlns:a16="http://schemas.microsoft.com/office/drawing/2014/main" id="{6AA857C3-E48E-4835-9115-0F0DDCABE016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647;p42">
              <a:extLst>
                <a:ext uri="{FF2B5EF4-FFF2-40B4-BE49-F238E27FC236}">
                  <a16:creationId xmlns:a16="http://schemas.microsoft.com/office/drawing/2014/main" id="{8F1D8B2C-4E61-4501-A724-F9B55A10F892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648;p42">
              <a:extLst>
                <a:ext uri="{FF2B5EF4-FFF2-40B4-BE49-F238E27FC236}">
                  <a16:creationId xmlns:a16="http://schemas.microsoft.com/office/drawing/2014/main" id="{660280E2-4CF7-49AA-BD16-9613ABED32CC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649;p42">
              <a:extLst>
                <a:ext uri="{FF2B5EF4-FFF2-40B4-BE49-F238E27FC236}">
                  <a16:creationId xmlns:a16="http://schemas.microsoft.com/office/drawing/2014/main" id="{40576782-C1A7-4545-B94A-FDDAD3047B60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650;p42">
              <a:extLst>
                <a:ext uri="{FF2B5EF4-FFF2-40B4-BE49-F238E27FC236}">
                  <a16:creationId xmlns:a16="http://schemas.microsoft.com/office/drawing/2014/main" id="{48DB40C2-4AF9-42A9-B042-0EEF76E1728F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651;p42">
              <a:extLst>
                <a:ext uri="{FF2B5EF4-FFF2-40B4-BE49-F238E27FC236}">
                  <a16:creationId xmlns:a16="http://schemas.microsoft.com/office/drawing/2014/main" id="{AA74F17A-CB1C-4890-AFCB-5F26487C57BC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652;p42">
              <a:extLst>
                <a:ext uri="{FF2B5EF4-FFF2-40B4-BE49-F238E27FC236}">
                  <a16:creationId xmlns:a16="http://schemas.microsoft.com/office/drawing/2014/main" id="{6F4DEBBD-C2E5-41ED-8100-F02A9490AEE5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653;p42">
              <a:extLst>
                <a:ext uri="{FF2B5EF4-FFF2-40B4-BE49-F238E27FC236}">
                  <a16:creationId xmlns:a16="http://schemas.microsoft.com/office/drawing/2014/main" id="{BC71C082-AFFE-4EE4-AB16-C461E8CA855F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654;p42">
              <a:extLst>
                <a:ext uri="{FF2B5EF4-FFF2-40B4-BE49-F238E27FC236}">
                  <a16:creationId xmlns:a16="http://schemas.microsoft.com/office/drawing/2014/main" id="{94C21941-9C74-4E87-B06B-55874ADCAC7E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655;p42">
              <a:extLst>
                <a:ext uri="{FF2B5EF4-FFF2-40B4-BE49-F238E27FC236}">
                  <a16:creationId xmlns:a16="http://schemas.microsoft.com/office/drawing/2014/main" id="{4793EDA5-F038-4770-BDB8-D6B830C40C78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656;p42">
              <a:extLst>
                <a:ext uri="{FF2B5EF4-FFF2-40B4-BE49-F238E27FC236}">
                  <a16:creationId xmlns:a16="http://schemas.microsoft.com/office/drawing/2014/main" id="{1383F417-D6AB-4A5D-8DE9-18630FA58F3D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657;p42">
              <a:extLst>
                <a:ext uri="{FF2B5EF4-FFF2-40B4-BE49-F238E27FC236}">
                  <a16:creationId xmlns:a16="http://schemas.microsoft.com/office/drawing/2014/main" id="{5D8E1808-7B91-4B64-9751-7B49D4EB5B16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658;p42">
              <a:extLst>
                <a:ext uri="{FF2B5EF4-FFF2-40B4-BE49-F238E27FC236}">
                  <a16:creationId xmlns:a16="http://schemas.microsoft.com/office/drawing/2014/main" id="{B80BF6EE-8DDD-43B3-8EE8-63360FA59895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659;p42">
              <a:extLst>
                <a:ext uri="{FF2B5EF4-FFF2-40B4-BE49-F238E27FC236}">
                  <a16:creationId xmlns:a16="http://schemas.microsoft.com/office/drawing/2014/main" id="{2F3812C0-868B-4D99-BAF6-E2D5AAF47102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660;p42">
              <a:extLst>
                <a:ext uri="{FF2B5EF4-FFF2-40B4-BE49-F238E27FC236}">
                  <a16:creationId xmlns:a16="http://schemas.microsoft.com/office/drawing/2014/main" id="{64CF963F-4954-41B9-B3B4-91AF431376E9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661;p42">
              <a:extLst>
                <a:ext uri="{FF2B5EF4-FFF2-40B4-BE49-F238E27FC236}">
                  <a16:creationId xmlns:a16="http://schemas.microsoft.com/office/drawing/2014/main" id="{901874EF-8A66-400B-9242-F31333AF1008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662;p42">
              <a:extLst>
                <a:ext uri="{FF2B5EF4-FFF2-40B4-BE49-F238E27FC236}">
                  <a16:creationId xmlns:a16="http://schemas.microsoft.com/office/drawing/2014/main" id="{730141E5-D75F-47D9-A3E0-6C2D9035319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663;p42">
              <a:extLst>
                <a:ext uri="{FF2B5EF4-FFF2-40B4-BE49-F238E27FC236}">
                  <a16:creationId xmlns:a16="http://schemas.microsoft.com/office/drawing/2014/main" id="{72D7269E-8CBB-4AB9-9AA9-67F60F69C3A1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664;p42">
              <a:extLst>
                <a:ext uri="{FF2B5EF4-FFF2-40B4-BE49-F238E27FC236}">
                  <a16:creationId xmlns:a16="http://schemas.microsoft.com/office/drawing/2014/main" id="{F2964869-541B-4E6B-BBB0-F09119E6D2C5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665;p42">
              <a:extLst>
                <a:ext uri="{FF2B5EF4-FFF2-40B4-BE49-F238E27FC236}">
                  <a16:creationId xmlns:a16="http://schemas.microsoft.com/office/drawing/2014/main" id="{9237744E-1CFC-43BE-9EEF-523A26ABEB7F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666;p42">
              <a:extLst>
                <a:ext uri="{FF2B5EF4-FFF2-40B4-BE49-F238E27FC236}">
                  <a16:creationId xmlns:a16="http://schemas.microsoft.com/office/drawing/2014/main" id="{392398C2-B193-403A-91CF-54E806975547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667;p42">
              <a:extLst>
                <a:ext uri="{FF2B5EF4-FFF2-40B4-BE49-F238E27FC236}">
                  <a16:creationId xmlns:a16="http://schemas.microsoft.com/office/drawing/2014/main" id="{948E0B30-D6E8-4384-B2F3-3DDF03180302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668;p42">
              <a:extLst>
                <a:ext uri="{FF2B5EF4-FFF2-40B4-BE49-F238E27FC236}">
                  <a16:creationId xmlns:a16="http://schemas.microsoft.com/office/drawing/2014/main" id="{BEDE1BE4-FC4F-4D63-900E-8E48300A5BBF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69;p42">
              <a:extLst>
                <a:ext uri="{FF2B5EF4-FFF2-40B4-BE49-F238E27FC236}">
                  <a16:creationId xmlns:a16="http://schemas.microsoft.com/office/drawing/2014/main" id="{125F16D4-B16A-46F4-B177-4D120DF136B6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70;p42">
              <a:extLst>
                <a:ext uri="{FF2B5EF4-FFF2-40B4-BE49-F238E27FC236}">
                  <a16:creationId xmlns:a16="http://schemas.microsoft.com/office/drawing/2014/main" id="{9B2981C2-8762-4FC7-A174-38304F321226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71;p42">
              <a:extLst>
                <a:ext uri="{FF2B5EF4-FFF2-40B4-BE49-F238E27FC236}">
                  <a16:creationId xmlns:a16="http://schemas.microsoft.com/office/drawing/2014/main" id="{3B81BAA9-543E-4B3B-80C3-E203A6B77608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72;p42">
              <a:extLst>
                <a:ext uri="{FF2B5EF4-FFF2-40B4-BE49-F238E27FC236}">
                  <a16:creationId xmlns:a16="http://schemas.microsoft.com/office/drawing/2014/main" id="{2332E6D7-A135-4D06-AD9A-CCD41A724886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73;p42">
              <a:extLst>
                <a:ext uri="{FF2B5EF4-FFF2-40B4-BE49-F238E27FC236}">
                  <a16:creationId xmlns:a16="http://schemas.microsoft.com/office/drawing/2014/main" id="{06444CBA-FA31-4438-942C-22A90D72AB08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74;p42">
              <a:extLst>
                <a:ext uri="{FF2B5EF4-FFF2-40B4-BE49-F238E27FC236}">
                  <a16:creationId xmlns:a16="http://schemas.microsoft.com/office/drawing/2014/main" id="{AB284525-2572-4921-A727-A4AF31E42E9E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75;p42">
              <a:extLst>
                <a:ext uri="{FF2B5EF4-FFF2-40B4-BE49-F238E27FC236}">
                  <a16:creationId xmlns:a16="http://schemas.microsoft.com/office/drawing/2014/main" id="{95FADC4E-4B5D-4998-B8D6-A5ACC239C75D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6;p42">
              <a:extLst>
                <a:ext uri="{FF2B5EF4-FFF2-40B4-BE49-F238E27FC236}">
                  <a16:creationId xmlns:a16="http://schemas.microsoft.com/office/drawing/2014/main" id="{3168C76D-5A80-41BA-84B3-E82AE216F6AA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77;p42">
              <a:extLst>
                <a:ext uri="{FF2B5EF4-FFF2-40B4-BE49-F238E27FC236}">
                  <a16:creationId xmlns:a16="http://schemas.microsoft.com/office/drawing/2014/main" id="{8B1EF244-3A97-426D-A308-1DAF3EBEED06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78;p42">
              <a:extLst>
                <a:ext uri="{FF2B5EF4-FFF2-40B4-BE49-F238E27FC236}">
                  <a16:creationId xmlns:a16="http://schemas.microsoft.com/office/drawing/2014/main" id="{3B6C1178-56CF-42B3-A9F5-8C779309212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79;p42">
              <a:extLst>
                <a:ext uri="{FF2B5EF4-FFF2-40B4-BE49-F238E27FC236}">
                  <a16:creationId xmlns:a16="http://schemas.microsoft.com/office/drawing/2014/main" id="{2CBCAA45-8DFF-493A-BD90-54773F107289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80;p42">
              <a:extLst>
                <a:ext uri="{FF2B5EF4-FFF2-40B4-BE49-F238E27FC236}">
                  <a16:creationId xmlns:a16="http://schemas.microsoft.com/office/drawing/2014/main" id="{AFD3E012-C1E1-4ADF-9584-0561A0B3A8E5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81;p42">
              <a:extLst>
                <a:ext uri="{FF2B5EF4-FFF2-40B4-BE49-F238E27FC236}">
                  <a16:creationId xmlns:a16="http://schemas.microsoft.com/office/drawing/2014/main" id="{4C1C875A-3522-4D4E-807D-43AC5F196FE7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82;p42">
              <a:extLst>
                <a:ext uri="{FF2B5EF4-FFF2-40B4-BE49-F238E27FC236}">
                  <a16:creationId xmlns:a16="http://schemas.microsoft.com/office/drawing/2014/main" id="{3B1CE25C-7B7B-41CC-BFCC-D37B3D116DDB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83;p42">
              <a:extLst>
                <a:ext uri="{FF2B5EF4-FFF2-40B4-BE49-F238E27FC236}">
                  <a16:creationId xmlns:a16="http://schemas.microsoft.com/office/drawing/2014/main" id="{B3E314F8-A7AD-4345-AF43-1237D44B545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84;p42">
              <a:extLst>
                <a:ext uri="{FF2B5EF4-FFF2-40B4-BE49-F238E27FC236}">
                  <a16:creationId xmlns:a16="http://schemas.microsoft.com/office/drawing/2014/main" id="{F2C19921-EB55-4BFC-A90F-BF34166721AA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85;p42">
              <a:extLst>
                <a:ext uri="{FF2B5EF4-FFF2-40B4-BE49-F238E27FC236}">
                  <a16:creationId xmlns:a16="http://schemas.microsoft.com/office/drawing/2014/main" id="{2BAF86E7-4444-4EE9-94A8-438CFE3A2FEE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686;p42">
              <a:extLst>
                <a:ext uri="{FF2B5EF4-FFF2-40B4-BE49-F238E27FC236}">
                  <a16:creationId xmlns:a16="http://schemas.microsoft.com/office/drawing/2014/main" id="{E4CDBF50-FA2B-4ADF-B12D-EA09955FC7F0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687;p42">
              <a:extLst>
                <a:ext uri="{FF2B5EF4-FFF2-40B4-BE49-F238E27FC236}">
                  <a16:creationId xmlns:a16="http://schemas.microsoft.com/office/drawing/2014/main" id="{F98C2836-95B6-46AF-959F-EECC05DCAA2F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688;p42">
              <a:extLst>
                <a:ext uri="{FF2B5EF4-FFF2-40B4-BE49-F238E27FC236}">
                  <a16:creationId xmlns:a16="http://schemas.microsoft.com/office/drawing/2014/main" id="{7D559AEE-94A3-4B08-A166-C40BD9C76566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689;p42">
              <a:extLst>
                <a:ext uri="{FF2B5EF4-FFF2-40B4-BE49-F238E27FC236}">
                  <a16:creationId xmlns:a16="http://schemas.microsoft.com/office/drawing/2014/main" id="{C1A0B213-C4F6-4CA7-A97D-B7608E1AD1BB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690;p42">
              <a:extLst>
                <a:ext uri="{FF2B5EF4-FFF2-40B4-BE49-F238E27FC236}">
                  <a16:creationId xmlns:a16="http://schemas.microsoft.com/office/drawing/2014/main" id="{FEFA39F8-1612-4D23-8EA8-3423E6ED81D1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691;p42">
              <a:extLst>
                <a:ext uri="{FF2B5EF4-FFF2-40B4-BE49-F238E27FC236}">
                  <a16:creationId xmlns:a16="http://schemas.microsoft.com/office/drawing/2014/main" id="{EEE3E842-54DC-4DC8-8425-18E4B142280D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692;p42">
              <a:extLst>
                <a:ext uri="{FF2B5EF4-FFF2-40B4-BE49-F238E27FC236}">
                  <a16:creationId xmlns:a16="http://schemas.microsoft.com/office/drawing/2014/main" id="{A0EC7E70-71A4-4769-9A21-E7856C3117E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693;p42">
              <a:extLst>
                <a:ext uri="{FF2B5EF4-FFF2-40B4-BE49-F238E27FC236}">
                  <a16:creationId xmlns:a16="http://schemas.microsoft.com/office/drawing/2014/main" id="{2F47AE1E-83B7-4419-A749-3E6D19CA010E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694;p42">
              <a:extLst>
                <a:ext uri="{FF2B5EF4-FFF2-40B4-BE49-F238E27FC236}">
                  <a16:creationId xmlns:a16="http://schemas.microsoft.com/office/drawing/2014/main" id="{FFBFCBA5-93BB-447A-82E4-6CA7B07C48F5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695;p42">
              <a:extLst>
                <a:ext uri="{FF2B5EF4-FFF2-40B4-BE49-F238E27FC236}">
                  <a16:creationId xmlns:a16="http://schemas.microsoft.com/office/drawing/2014/main" id="{E5AA3AF7-5256-4D0D-8D3D-61343CA4ACB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696;p42">
              <a:extLst>
                <a:ext uri="{FF2B5EF4-FFF2-40B4-BE49-F238E27FC236}">
                  <a16:creationId xmlns:a16="http://schemas.microsoft.com/office/drawing/2014/main" id="{A8BC1396-97AD-43F7-ACB3-1D28205592C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697;p42">
              <a:extLst>
                <a:ext uri="{FF2B5EF4-FFF2-40B4-BE49-F238E27FC236}">
                  <a16:creationId xmlns:a16="http://schemas.microsoft.com/office/drawing/2014/main" id="{8081F5BD-406B-4096-9FA5-E55792816254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698;p42">
              <a:extLst>
                <a:ext uri="{FF2B5EF4-FFF2-40B4-BE49-F238E27FC236}">
                  <a16:creationId xmlns:a16="http://schemas.microsoft.com/office/drawing/2014/main" id="{1F6E3D9F-00BA-42E8-A982-5CB193DBB08F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699;p42">
              <a:extLst>
                <a:ext uri="{FF2B5EF4-FFF2-40B4-BE49-F238E27FC236}">
                  <a16:creationId xmlns:a16="http://schemas.microsoft.com/office/drawing/2014/main" id="{18A410BD-50BE-4C41-BD93-9B61ECB6EA5D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700;p42">
              <a:extLst>
                <a:ext uri="{FF2B5EF4-FFF2-40B4-BE49-F238E27FC236}">
                  <a16:creationId xmlns:a16="http://schemas.microsoft.com/office/drawing/2014/main" id="{957F710E-FC04-42F4-81BE-F0744D814087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01;p42">
              <a:extLst>
                <a:ext uri="{FF2B5EF4-FFF2-40B4-BE49-F238E27FC236}">
                  <a16:creationId xmlns:a16="http://schemas.microsoft.com/office/drawing/2014/main" id="{5EE23EF7-F726-4222-B1A5-CCBF3D49D62A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02;p42">
              <a:extLst>
                <a:ext uri="{FF2B5EF4-FFF2-40B4-BE49-F238E27FC236}">
                  <a16:creationId xmlns:a16="http://schemas.microsoft.com/office/drawing/2014/main" id="{10DF5C65-65EF-4DB1-B041-D56ECF1EF975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03;p42">
              <a:extLst>
                <a:ext uri="{FF2B5EF4-FFF2-40B4-BE49-F238E27FC236}">
                  <a16:creationId xmlns:a16="http://schemas.microsoft.com/office/drawing/2014/main" id="{802F5D3D-E055-4512-A8A0-9129AE7671B0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04;p42">
              <a:extLst>
                <a:ext uri="{FF2B5EF4-FFF2-40B4-BE49-F238E27FC236}">
                  <a16:creationId xmlns:a16="http://schemas.microsoft.com/office/drawing/2014/main" id="{91E468EB-2193-4CFE-9F0D-1AF9EB357767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05;p42">
              <a:extLst>
                <a:ext uri="{FF2B5EF4-FFF2-40B4-BE49-F238E27FC236}">
                  <a16:creationId xmlns:a16="http://schemas.microsoft.com/office/drawing/2014/main" id="{48D316C8-B8BB-4C2D-8C07-C733AAFFBA44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06;p42">
              <a:extLst>
                <a:ext uri="{FF2B5EF4-FFF2-40B4-BE49-F238E27FC236}">
                  <a16:creationId xmlns:a16="http://schemas.microsoft.com/office/drawing/2014/main" id="{A045BFE9-DD92-4C14-A77E-D55DCF5EC01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707;p42">
              <a:extLst>
                <a:ext uri="{FF2B5EF4-FFF2-40B4-BE49-F238E27FC236}">
                  <a16:creationId xmlns:a16="http://schemas.microsoft.com/office/drawing/2014/main" id="{7CE71252-8C43-4B24-9214-6713CAF65525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708;p42">
              <a:extLst>
                <a:ext uri="{FF2B5EF4-FFF2-40B4-BE49-F238E27FC236}">
                  <a16:creationId xmlns:a16="http://schemas.microsoft.com/office/drawing/2014/main" id="{69FB1291-9CC0-485E-B5EB-884B1C1AD267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09;p42">
              <a:extLst>
                <a:ext uri="{FF2B5EF4-FFF2-40B4-BE49-F238E27FC236}">
                  <a16:creationId xmlns:a16="http://schemas.microsoft.com/office/drawing/2014/main" id="{20DCE288-234C-4E68-B29F-C671E6D0F06B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10;p42">
              <a:extLst>
                <a:ext uri="{FF2B5EF4-FFF2-40B4-BE49-F238E27FC236}">
                  <a16:creationId xmlns:a16="http://schemas.microsoft.com/office/drawing/2014/main" id="{7ED898DB-E718-42F1-858E-98D63B85D167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11;p42">
              <a:extLst>
                <a:ext uri="{FF2B5EF4-FFF2-40B4-BE49-F238E27FC236}">
                  <a16:creationId xmlns:a16="http://schemas.microsoft.com/office/drawing/2014/main" id="{FCA08EBE-F83D-4783-8586-53C14CD2A54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12;p42">
              <a:extLst>
                <a:ext uri="{FF2B5EF4-FFF2-40B4-BE49-F238E27FC236}">
                  <a16:creationId xmlns:a16="http://schemas.microsoft.com/office/drawing/2014/main" id="{AAEA7353-4273-4E69-B191-6E183B2FBF51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13;p42">
              <a:extLst>
                <a:ext uri="{FF2B5EF4-FFF2-40B4-BE49-F238E27FC236}">
                  <a16:creationId xmlns:a16="http://schemas.microsoft.com/office/drawing/2014/main" id="{A1ECC85C-CD17-47FD-AED1-8F267244B82E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14;p42">
              <a:extLst>
                <a:ext uri="{FF2B5EF4-FFF2-40B4-BE49-F238E27FC236}">
                  <a16:creationId xmlns:a16="http://schemas.microsoft.com/office/drawing/2014/main" id="{289D8382-236D-4104-A076-E1FDBA079C2A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715;p42">
              <a:extLst>
                <a:ext uri="{FF2B5EF4-FFF2-40B4-BE49-F238E27FC236}">
                  <a16:creationId xmlns:a16="http://schemas.microsoft.com/office/drawing/2014/main" id="{C2285B6C-E0E5-4E52-8195-72A6A88234E1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716;p42">
              <a:extLst>
                <a:ext uri="{FF2B5EF4-FFF2-40B4-BE49-F238E27FC236}">
                  <a16:creationId xmlns:a16="http://schemas.microsoft.com/office/drawing/2014/main" id="{323061D0-F3FE-4E14-8515-59CDC815CA5B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17;p42">
              <a:extLst>
                <a:ext uri="{FF2B5EF4-FFF2-40B4-BE49-F238E27FC236}">
                  <a16:creationId xmlns:a16="http://schemas.microsoft.com/office/drawing/2014/main" id="{63E3ECC2-6462-40BD-92F5-486A699A7198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18;p42">
              <a:extLst>
                <a:ext uri="{FF2B5EF4-FFF2-40B4-BE49-F238E27FC236}">
                  <a16:creationId xmlns:a16="http://schemas.microsoft.com/office/drawing/2014/main" id="{53BD4765-8305-4ADE-A1B7-C628651DB25F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19;p42">
              <a:extLst>
                <a:ext uri="{FF2B5EF4-FFF2-40B4-BE49-F238E27FC236}">
                  <a16:creationId xmlns:a16="http://schemas.microsoft.com/office/drawing/2014/main" id="{6D9DE7FC-8C5A-4921-B295-750E4367EE2D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20;p42">
              <a:extLst>
                <a:ext uri="{FF2B5EF4-FFF2-40B4-BE49-F238E27FC236}">
                  <a16:creationId xmlns:a16="http://schemas.microsoft.com/office/drawing/2014/main" id="{327E6B33-F0CB-4866-A290-A4E44D0D47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21;p42">
              <a:extLst>
                <a:ext uri="{FF2B5EF4-FFF2-40B4-BE49-F238E27FC236}">
                  <a16:creationId xmlns:a16="http://schemas.microsoft.com/office/drawing/2014/main" id="{3A2680E1-0D10-43C3-BC05-E080F9B2C31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22;p42">
              <a:extLst>
                <a:ext uri="{FF2B5EF4-FFF2-40B4-BE49-F238E27FC236}">
                  <a16:creationId xmlns:a16="http://schemas.microsoft.com/office/drawing/2014/main" id="{F88DC464-D83E-4315-9B6C-DAD18B40BCB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723;p42">
              <a:extLst>
                <a:ext uri="{FF2B5EF4-FFF2-40B4-BE49-F238E27FC236}">
                  <a16:creationId xmlns:a16="http://schemas.microsoft.com/office/drawing/2014/main" id="{48D446DD-D791-433A-B6EC-9537BF61BFB8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724;p42">
              <a:extLst>
                <a:ext uri="{FF2B5EF4-FFF2-40B4-BE49-F238E27FC236}">
                  <a16:creationId xmlns:a16="http://schemas.microsoft.com/office/drawing/2014/main" id="{BC5BFC19-F096-487A-AC58-8E6F9A445D95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25;p42">
              <a:extLst>
                <a:ext uri="{FF2B5EF4-FFF2-40B4-BE49-F238E27FC236}">
                  <a16:creationId xmlns:a16="http://schemas.microsoft.com/office/drawing/2014/main" id="{6D34DB72-8BC4-4C23-A194-16CE62E4C64A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26;p42">
              <a:extLst>
                <a:ext uri="{FF2B5EF4-FFF2-40B4-BE49-F238E27FC236}">
                  <a16:creationId xmlns:a16="http://schemas.microsoft.com/office/drawing/2014/main" id="{22C5A576-2F89-477F-965D-B6558C7D7587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27;p42">
              <a:extLst>
                <a:ext uri="{FF2B5EF4-FFF2-40B4-BE49-F238E27FC236}">
                  <a16:creationId xmlns:a16="http://schemas.microsoft.com/office/drawing/2014/main" id="{759B08E5-BD0B-4158-BC07-D56267FB37DE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28;p42">
              <a:extLst>
                <a:ext uri="{FF2B5EF4-FFF2-40B4-BE49-F238E27FC236}">
                  <a16:creationId xmlns:a16="http://schemas.microsoft.com/office/drawing/2014/main" id="{118F1896-A761-4775-A92A-AFE061C9D94F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29;p42">
              <a:extLst>
                <a:ext uri="{FF2B5EF4-FFF2-40B4-BE49-F238E27FC236}">
                  <a16:creationId xmlns:a16="http://schemas.microsoft.com/office/drawing/2014/main" id="{5B288702-B638-41A6-9E4A-D5ABB015AB92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30;p42">
              <a:extLst>
                <a:ext uri="{FF2B5EF4-FFF2-40B4-BE49-F238E27FC236}">
                  <a16:creationId xmlns:a16="http://schemas.microsoft.com/office/drawing/2014/main" id="{CCAAC6BF-F349-45D7-9F9C-1A9D31D9F650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731;p42">
              <a:extLst>
                <a:ext uri="{FF2B5EF4-FFF2-40B4-BE49-F238E27FC236}">
                  <a16:creationId xmlns:a16="http://schemas.microsoft.com/office/drawing/2014/main" id="{6932D803-CB4F-48AB-B818-33189C4DEF7E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732;p42">
              <a:extLst>
                <a:ext uri="{FF2B5EF4-FFF2-40B4-BE49-F238E27FC236}">
                  <a16:creationId xmlns:a16="http://schemas.microsoft.com/office/drawing/2014/main" id="{A7ACFE26-A7C3-4953-9D2B-364433EAA87C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33;p42">
              <a:extLst>
                <a:ext uri="{FF2B5EF4-FFF2-40B4-BE49-F238E27FC236}">
                  <a16:creationId xmlns:a16="http://schemas.microsoft.com/office/drawing/2014/main" id="{CB235DA1-C4BB-4EBD-9F20-5B590ADF4C51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34;p42">
              <a:extLst>
                <a:ext uri="{FF2B5EF4-FFF2-40B4-BE49-F238E27FC236}">
                  <a16:creationId xmlns:a16="http://schemas.microsoft.com/office/drawing/2014/main" id="{979598F6-8AE2-49DD-B59C-9CF344A04A34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35;p42">
              <a:extLst>
                <a:ext uri="{FF2B5EF4-FFF2-40B4-BE49-F238E27FC236}">
                  <a16:creationId xmlns:a16="http://schemas.microsoft.com/office/drawing/2014/main" id="{A040EDDF-7F95-426E-980C-15988FCD77E4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36;p42">
              <a:extLst>
                <a:ext uri="{FF2B5EF4-FFF2-40B4-BE49-F238E27FC236}">
                  <a16:creationId xmlns:a16="http://schemas.microsoft.com/office/drawing/2014/main" id="{19336362-D29E-409C-B082-A80D04844222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37;p42">
              <a:extLst>
                <a:ext uri="{FF2B5EF4-FFF2-40B4-BE49-F238E27FC236}">
                  <a16:creationId xmlns:a16="http://schemas.microsoft.com/office/drawing/2014/main" id="{31E064FD-4E59-464E-A1F0-A45D47C4038F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38;p42">
              <a:extLst>
                <a:ext uri="{FF2B5EF4-FFF2-40B4-BE49-F238E27FC236}">
                  <a16:creationId xmlns:a16="http://schemas.microsoft.com/office/drawing/2014/main" id="{CB45D768-4F70-460A-BB55-E806D981D421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739;p42">
              <a:extLst>
                <a:ext uri="{FF2B5EF4-FFF2-40B4-BE49-F238E27FC236}">
                  <a16:creationId xmlns:a16="http://schemas.microsoft.com/office/drawing/2014/main" id="{766FBE21-B3D1-4F94-B1C9-C7EAB3E19950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740;p42">
              <a:extLst>
                <a:ext uri="{FF2B5EF4-FFF2-40B4-BE49-F238E27FC236}">
                  <a16:creationId xmlns:a16="http://schemas.microsoft.com/office/drawing/2014/main" id="{587AC763-B8B2-445D-8F20-3A15ADE9E5DF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741;p42">
              <a:extLst>
                <a:ext uri="{FF2B5EF4-FFF2-40B4-BE49-F238E27FC236}">
                  <a16:creationId xmlns:a16="http://schemas.microsoft.com/office/drawing/2014/main" id="{69A61A49-F5C3-4281-A8A3-EC23EE60B99B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742;p42">
              <a:extLst>
                <a:ext uri="{FF2B5EF4-FFF2-40B4-BE49-F238E27FC236}">
                  <a16:creationId xmlns:a16="http://schemas.microsoft.com/office/drawing/2014/main" id="{7B3EE670-9BFC-4652-8BE7-92EACD6876EA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743;p42">
              <a:extLst>
                <a:ext uri="{FF2B5EF4-FFF2-40B4-BE49-F238E27FC236}">
                  <a16:creationId xmlns:a16="http://schemas.microsoft.com/office/drawing/2014/main" id="{69FF2777-105D-46A1-8A53-A082970CFFA8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744;p42">
              <a:extLst>
                <a:ext uri="{FF2B5EF4-FFF2-40B4-BE49-F238E27FC236}">
                  <a16:creationId xmlns:a16="http://schemas.microsoft.com/office/drawing/2014/main" id="{ABBFA2BE-860D-4651-B922-0CFE475C71BF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5;p42">
              <a:extLst>
                <a:ext uri="{FF2B5EF4-FFF2-40B4-BE49-F238E27FC236}">
                  <a16:creationId xmlns:a16="http://schemas.microsoft.com/office/drawing/2014/main" id="{4AB37ED1-4200-469B-A579-A9ED315E825B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6;p42">
              <a:extLst>
                <a:ext uri="{FF2B5EF4-FFF2-40B4-BE49-F238E27FC236}">
                  <a16:creationId xmlns:a16="http://schemas.microsoft.com/office/drawing/2014/main" id="{8DED0113-4EE3-40DB-91C7-12EF3F585671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7;p42">
              <a:extLst>
                <a:ext uri="{FF2B5EF4-FFF2-40B4-BE49-F238E27FC236}">
                  <a16:creationId xmlns:a16="http://schemas.microsoft.com/office/drawing/2014/main" id="{3E3ED225-7276-45F2-B797-8B1D96E9514B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48;p42">
              <a:extLst>
                <a:ext uri="{FF2B5EF4-FFF2-40B4-BE49-F238E27FC236}">
                  <a16:creationId xmlns:a16="http://schemas.microsoft.com/office/drawing/2014/main" id="{0429C9E6-5B6F-4DBC-B248-5B835E62BA78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49;p42">
              <a:extLst>
                <a:ext uri="{FF2B5EF4-FFF2-40B4-BE49-F238E27FC236}">
                  <a16:creationId xmlns:a16="http://schemas.microsoft.com/office/drawing/2014/main" id="{2C53928D-3ABE-42CC-BA96-8AC34F44202B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0;p42">
              <a:extLst>
                <a:ext uri="{FF2B5EF4-FFF2-40B4-BE49-F238E27FC236}">
                  <a16:creationId xmlns:a16="http://schemas.microsoft.com/office/drawing/2014/main" id="{52A02B72-A522-4967-B6BA-2BC087CA44C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751;p42">
              <a:extLst>
                <a:ext uri="{FF2B5EF4-FFF2-40B4-BE49-F238E27FC236}">
                  <a16:creationId xmlns:a16="http://schemas.microsoft.com/office/drawing/2014/main" id="{3E83C0E7-5C0E-4BEE-8100-B16FB97E676B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752;p42">
              <a:extLst>
                <a:ext uri="{FF2B5EF4-FFF2-40B4-BE49-F238E27FC236}">
                  <a16:creationId xmlns:a16="http://schemas.microsoft.com/office/drawing/2014/main" id="{F9B95CE3-5923-4AA4-B468-F701F82B699D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53;p42">
              <a:extLst>
                <a:ext uri="{FF2B5EF4-FFF2-40B4-BE49-F238E27FC236}">
                  <a16:creationId xmlns:a16="http://schemas.microsoft.com/office/drawing/2014/main" id="{5A0B1861-1199-4180-AFF7-CB4CF8DE7276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54;p42">
              <a:extLst>
                <a:ext uri="{FF2B5EF4-FFF2-40B4-BE49-F238E27FC236}">
                  <a16:creationId xmlns:a16="http://schemas.microsoft.com/office/drawing/2014/main" id="{BB468321-85E1-4335-8835-7CBDF36D7A25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55;p42">
              <a:extLst>
                <a:ext uri="{FF2B5EF4-FFF2-40B4-BE49-F238E27FC236}">
                  <a16:creationId xmlns:a16="http://schemas.microsoft.com/office/drawing/2014/main" id="{426A9A30-52CB-4B45-8A99-BEF1F402EFC9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6;p42">
              <a:extLst>
                <a:ext uri="{FF2B5EF4-FFF2-40B4-BE49-F238E27FC236}">
                  <a16:creationId xmlns:a16="http://schemas.microsoft.com/office/drawing/2014/main" id="{92F3403C-36FA-4876-90EB-1A78C8F70FA3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7;p42">
              <a:extLst>
                <a:ext uri="{FF2B5EF4-FFF2-40B4-BE49-F238E27FC236}">
                  <a16:creationId xmlns:a16="http://schemas.microsoft.com/office/drawing/2014/main" id="{3CE055D0-E754-4A43-A3F0-219E5508C470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8;p42">
              <a:extLst>
                <a:ext uri="{FF2B5EF4-FFF2-40B4-BE49-F238E27FC236}">
                  <a16:creationId xmlns:a16="http://schemas.microsoft.com/office/drawing/2014/main" id="{9844A703-711E-43BD-A5A8-0CC223D4F47A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759;p42">
              <a:extLst>
                <a:ext uri="{FF2B5EF4-FFF2-40B4-BE49-F238E27FC236}">
                  <a16:creationId xmlns:a16="http://schemas.microsoft.com/office/drawing/2014/main" id="{70B81F1D-9EBC-4341-8F4E-168322D519D1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760;p42">
              <a:extLst>
                <a:ext uri="{FF2B5EF4-FFF2-40B4-BE49-F238E27FC236}">
                  <a16:creationId xmlns:a16="http://schemas.microsoft.com/office/drawing/2014/main" id="{1E7B9CD3-064A-4FCC-9A57-958E699D4E4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61;p42">
              <a:extLst>
                <a:ext uri="{FF2B5EF4-FFF2-40B4-BE49-F238E27FC236}">
                  <a16:creationId xmlns:a16="http://schemas.microsoft.com/office/drawing/2014/main" id="{A5E91629-D6F8-4C34-8AA8-3B3202C2B148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62;p42">
              <a:extLst>
                <a:ext uri="{FF2B5EF4-FFF2-40B4-BE49-F238E27FC236}">
                  <a16:creationId xmlns:a16="http://schemas.microsoft.com/office/drawing/2014/main" id="{880792A2-BC51-4BDD-BE1B-AA48D397CD39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63;p42">
              <a:extLst>
                <a:ext uri="{FF2B5EF4-FFF2-40B4-BE49-F238E27FC236}">
                  <a16:creationId xmlns:a16="http://schemas.microsoft.com/office/drawing/2014/main" id="{1B2752FB-A872-446A-8DFA-618997F1DEA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764;p42">
              <a:extLst>
                <a:ext uri="{FF2B5EF4-FFF2-40B4-BE49-F238E27FC236}">
                  <a16:creationId xmlns:a16="http://schemas.microsoft.com/office/drawing/2014/main" id="{91D0700B-63AA-465E-8F32-209188EB718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765;p42">
              <a:extLst>
                <a:ext uri="{FF2B5EF4-FFF2-40B4-BE49-F238E27FC236}">
                  <a16:creationId xmlns:a16="http://schemas.microsoft.com/office/drawing/2014/main" id="{695996BD-3A18-43F6-BC8C-4461AB8AA410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8766;p42">
              <a:extLst>
                <a:ext uri="{FF2B5EF4-FFF2-40B4-BE49-F238E27FC236}">
                  <a16:creationId xmlns:a16="http://schemas.microsoft.com/office/drawing/2014/main" id="{A02E3B73-1713-4626-BEA9-F4D457646207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370" name="Google Shape;8767;p42">
                <a:extLst>
                  <a:ext uri="{FF2B5EF4-FFF2-40B4-BE49-F238E27FC236}">
                    <a16:creationId xmlns:a16="http://schemas.microsoft.com/office/drawing/2014/main" id="{98A6DE22-9634-49B1-9394-53187B056CF4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8768;p42">
                <a:extLst>
                  <a:ext uri="{FF2B5EF4-FFF2-40B4-BE49-F238E27FC236}">
                    <a16:creationId xmlns:a16="http://schemas.microsoft.com/office/drawing/2014/main" id="{F7A63A1E-7C0B-4CEF-B742-2B9D9ADAAC34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769;p42">
                <a:extLst>
                  <a:ext uri="{FF2B5EF4-FFF2-40B4-BE49-F238E27FC236}">
                    <a16:creationId xmlns:a16="http://schemas.microsoft.com/office/drawing/2014/main" id="{570EDBE5-E427-4CF1-B6B6-BD3A594A8A3E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770;p42">
                <a:extLst>
                  <a:ext uri="{FF2B5EF4-FFF2-40B4-BE49-F238E27FC236}">
                    <a16:creationId xmlns:a16="http://schemas.microsoft.com/office/drawing/2014/main" id="{0D19002F-901A-4E7F-AB4A-79E47A2385A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771;p42">
                <a:extLst>
                  <a:ext uri="{FF2B5EF4-FFF2-40B4-BE49-F238E27FC236}">
                    <a16:creationId xmlns:a16="http://schemas.microsoft.com/office/drawing/2014/main" id="{408C1DE3-A2BF-4F62-8C35-4F633B19710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772;p42">
                <a:extLst>
                  <a:ext uri="{FF2B5EF4-FFF2-40B4-BE49-F238E27FC236}">
                    <a16:creationId xmlns:a16="http://schemas.microsoft.com/office/drawing/2014/main" id="{AE02E980-7B07-430D-88AF-47074ECCD4B8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773;p42">
                <a:extLst>
                  <a:ext uri="{FF2B5EF4-FFF2-40B4-BE49-F238E27FC236}">
                    <a16:creationId xmlns:a16="http://schemas.microsoft.com/office/drawing/2014/main" id="{95620A7E-DD44-4889-BC0F-1D60E1A060AF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8774;p42">
              <a:extLst>
                <a:ext uri="{FF2B5EF4-FFF2-40B4-BE49-F238E27FC236}">
                  <a16:creationId xmlns:a16="http://schemas.microsoft.com/office/drawing/2014/main" id="{DE0E5E9C-EFFA-4360-8E0F-EBD3AD1DCD52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8775;p42">
              <a:extLst>
                <a:ext uri="{FF2B5EF4-FFF2-40B4-BE49-F238E27FC236}">
                  <a16:creationId xmlns:a16="http://schemas.microsoft.com/office/drawing/2014/main" id="{08611B42-BDF3-4A20-A82C-09D7FDF4858B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345" name="Google Shape;8776;p42">
                <a:extLst>
                  <a:ext uri="{FF2B5EF4-FFF2-40B4-BE49-F238E27FC236}">
                    <a16:creationId xmlns:a16="http://schemas.microsoft.com/office/drawing/2014/main" id="{F8A5DD70-C820-46D7-980F-79F0A68513E9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777;p42">
                <a:extLst>
                  <a:ext uri="{FF2B5EF4-FFF2-40B4-BE49-F238E27FC236}">
                    <a16:creationId xmlns:a16="http://schemas.microsoft.com/office/drawing/2014/main" id="{DEAD00A3-E52F-4F2D-B958-8EE6DBBBF799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778;p42">
                <a:extLst>
                  <a:ext uri="{FF2B5EF4-FFF2-40B4-BE49-F238E27FC236}">
                    <a16:creationId xmlns:a16="http://schemas.microsoft.com/office/drawing/2014/main" id="{712D6D20-48CC-41CD-8AA3-27828742EF9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8779;p42">
                <a:extLst>
                  <a:ext uri="{FF2B5EF4-FFF2-40B4-BE49-F238E27FC236}">
                    <a16:creationId xmlns:a16="http://schemas.microsoft.com/office/drawing/2014/main" id="{B7FCABC4-E09C-4A41-AECE-D4B3E1486F7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780;p42">
                <a:extLst>
                  <a:ext uri="{FF2B5EF4-FFF2-40B4-BE49-F238E27FC236}">
                    <a16:creationId xmlns:a16="http://schemas.microsoft.com/office/drawing/2014/main" id="{4888AD49-8363-497F-B908-5426F788588D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781;p42">
                <a:extLst>
                  <a:ext uri="{FF2B5EF4-FFF2-40B4-BE49-F238E27FC236}">
                    <a16:creationId xmlns:a16="http://schemas.microsoft.com/office/drawing/2014/main" id="{D4D5DA28-915C-4155-83CE-23ADEEC92EA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782;p42">
                <a:extLst>
                  <a:ext uri="{FF2B5EF4-FFF2-40B4-BE49-F238E27FC236}">
                    <a16:creationId xmlns:a16="http://schemas.microsoft.com/office/drawing/2014/main" id="{83CAC026-E5E3-4D95-A1F2-22033831AC6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8783;p42">
                <a:extLst>
                  <a:ext uri="{FF2B5EF4-FFF2-40B4-BE49-F238E27FC236}">
                    <a16:creationId xmlns:a16="http://schemas.microsoft.com/office/drawing/2014/main" id="{B029998A-0051-4329-844F-0661D7F5E1FB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784;p42">
                <a:extLst>
                  <a:ext uri="{FF2B5EF4-FFF2-40B4-BE49-F238E27FC236}">
                    <a16:creationId xmlns:a16="http://schemas.microsoft.com/office/drawing/2014/main" id="{A9467315-2462-4053-B19F-AE7976390125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785;p42">
                <a:extLst>
                  <a:ext uri="{FF2B5EF4-FFF2-40B4-BE49-F238E27FC236}">
                    <a16:creationId xmlns:a16="http://schemas.microsoft.com/office/drawing/2014/main" id="{61032FC4-921E-4EA8-932C-8566EB3891F7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786;p42">
                <a:extLst>
                  <a:ext uri="{FF2B5EF4-FFF2-40B4-BE49-F238E27FC236}">
                    <a16:creationId xmlns:a16="http://schemas.microsoft.com/office/drawing/2014/main" id="{F0CD997F-A707-4F3A-ADF7-E3E54F2E26F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787;p42">
                <a:extLst>
                  <a:ext uri="{FF2B5EF4-FFF2-40B4-BE49-F238E27FC236}">
                    <a16:creationId xmlns:a16="http://schemas.microsoft.com/office/drawing/2014/main" id="{51CF0900-EE3C-44E2-BFC5-EE619350CC0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8788;p42">
                <a:extLst>
                  <a:ext uri="{FF2B5EF4-FFF2-40B4-BE49-F238E27FC236}">
                    <a16:creationId xmlns:a16="http://schemas.microsoft.com/office/drawing/2014/main" id="{27F213DA-0E74-432C-B143-83F7F39A380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789;p42">
                <a:extLst>
                  <a:ext uri="{FF2B5EF4-FFF2-40B4-BE49-F238E27FC236}">
                    <a16:creationId xmlns:a16="http://schemas.microsoft.com/office/drawing/2014/main" id="{C3D2E56B-1673-4157-8C12-6A8078893E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790;p42">
                <a:extLst>
                  <a:ext uri="{FF2B5EF4-FFF2-40B4-BE49-F238E27FC236}">
                    <a16:creationId xmlns:a16="http://schemas.microsoft.com/office/drawing/2014/main" id="{823AC5A5-8EA9-451D-9160-81B4867008B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791;p42">
                <a:extLst>
                  <a:ext uri="{FF2B5EF4-FFF2-40B4-BE49-F238E27FC236}">
                    <a16:creationId xmlns:a16="http://schemas.microsoft.com/office/drawing/2014/main" id="{A734005B-3685-4969-A995-1C984FAE584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792;p42">
                <a:extLst>
                  <a:ext uri="{FF2B5EF4-FFF2-40B4-BE49-F238E27FC236}">
                    <a16:creationId xmlns:a16="http://schemas.microsoft.com/office/drawing/2014/main" id="{C746B69D-E84F-4DDA-A35E-FA780488D359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8793;p42">
                <a:extLst>
                  <a:ext uri="{FF2B5EF4-FFF2-40B4-BE49-F238E27FC236}">
                    <a16:creationId xmlns:a16="http://schemas.microsoft.com/office/drawing/2014/main" id="{A6A07CD7-2F1C-4C7B-A571-5556ECA566E1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794;p42">
                <a:extLst>
                  <a:ext uri="{FF2B5EF4-FFF2-40B4-BE49-F238E27FC236}">
                    <a16:creationId xmlns:a16="http://schemas.microsoft.com/office/drawing/2014/main" id="{74D461FC-3835-40B1-AC7B-3F6631121CB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795;p42">
                <a:extLst>
                  <a:ext uri="{FF2B5EF4-FFF2-40B4-BE49-F238E27FC236}">
                    <a16:creationId xmlns:a16="http://schemas.microsoft.com/office/drawing/2014/main" id="{E55F2F8A-4718-434E-BEF4-00BAE51CBF07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796;p42">
                <a:extLst>
                  <a:ext uri="{FF2B5EF4-FFF2-40B4-BE49-F238E27FC236}">
                    <a16:creationId xmlns:a16="http://schemas.microsoft.com/office/drawing/2014/main" id="{C1106477-F8A3-49BB-A428-600644B629A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797;p42">
                <a:extLst>
                  <a:ext uri="{FF2B5EF4-FFF2-40B4-BE49-F238E27FC236}">
                    <a16:creationId xmlns:a16="http://schemas.microsoft.com/office/drawing/2014/main" id="{0155244A-55EC-4C15-AA63-4AB599F0EF3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8798;p42">
                <a:extLst>
                  <a:ext uri="{FF2B5EF4-FFF2-40B4-BE49-F238E27FC236}">
                    <a16:creationId xmlns:a16="http://schemas.microsoft.com/office/drawing/2014/main" id="{54A76EAC-78B2-4CDE-8D59-10D1087443B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8799;p42">
                <a:extLst>
                  <a:ext uri="{FF2B5EF4-FFF2-40B4-BE49-F238E27FC236}">
                    <a16:creationId xmlns:a16="http://schemas.microsoft.com/office/drawing/2014/main" id="{AA4A7715-0341-4F89-95FE-B1165E3F3177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8800;p42">
                <a:extLst>
                  <a:ext uri="{FF2B5EF4-FFF2-40B4-BE49-F238E27FC236}">
                    <a16:creationId xmlns:a16="http://schemas.microsoft.com/office/drawing/2014/main" id="{70EB0355-3278-4495-BC59-4C9908FF89B8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8801;p42">
              <a:extLst>
                <a:ext uri="{FF2B5EF4-FFF2-40B4-BE49-F238E27FC236}">
                  <a16:creationId xmlns:a16="http://schemas.microsoft.com/office/drawing/2014/main" id="{3C5D0D01-F9C4-424B-98B0-12CA32364921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337" name="Google Shape;8802;p42">
                <a:extLst>
                  <a:ext uri="{FF2B5EF4-FFF2-40B4-BE49-F238E27FC236}">
                    <a16:creationId xmlns:a16="http://schemas.microsoft.com/office/drawing/2014/main" id="{E9ADD7C6-F0F4-4E40-BEF2-28B78C131E51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8803;p42">
                <a:extLst>
                  <a:ext uri="{FF2B5EF4-FFF2-40B4-BE49-F238E27FC236}">
                    <a16:creationId xmlns:a16="http://schemas.microsoft.com/office/drawing/2014/main" id="{6749626E-D747-4DF5-976B-2E3561607FF8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8804;p42">
                <a:extLst>
                  <a:ext uri="{FF2B5EF4-FFF2-40B4-BE49-F238E27FC236}">
                    <a16:creationId xmlns:a16="http://schemas.microsoft.com/office/drawing/2014/main" id="{82F7127B-817E-4EDD-AB49-001173002897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805;p42">
                <a:extLst>
                  <a:ext uri="{FF2B5EF4-FFF2-40B4-BE49-F238E27FC236}">
                    <a16:creationId xmlns:a16="http://schemas.microsoft.com/office/drawing/2014/main" id="{FF4E8D50-2684-4B85-8B9D-92EA931B678F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806;p42">
                <a:extLst>
                  <a:ext uri="{FF2B5EF4-FFF2-40B4-BE49-F238E27FC236}">
                    <a16:creationId xmlns:a16="http://schemas.microsoft.com/office/drawing/2014/main" id="{4E58D00C-7035-48C3-8811-BE5E15CBB41E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807;p42">
                <a:extLst>
                  <a:ext uri="{FF2B5EF4-FFF2-40B4-BE49-F238E27FC236}">
                    <a16:creationId xmlns:a16="http://schemas.microsoft.com/office/drawing/2014/main" id="{C505BA65-BA53-44B3-BD9A-2127FFBBCCC0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808;p42">
                <a:extLst>
                  <a:ext uri="{FF2B5EF4-FFF2-40B4-BE49-F238E27FC236}">
                    <a16:creationId xmlns:a16="http://schemas.microsoft.com/office/drawing/2014/main" id="{2D5D4889-6E95-4987-A414-B009F764803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809;p42">
                <a:extLst>
                  <a:ext uri="{FF2B5EF4-FFF2-40B4-BE49-F238E27FC236}">
                    <a16:creationId xmlns:a16="http://schemas.microsoft.com/office/drawing/2014/main" id="{82308142-A6CB-4B6B-8B73-996397B4BB24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8810;p42">
              <a:extLst>
                <a:ext uri="{FF2B5EF4-FFF2-40B4-BE49-F238E27FC236}">
                  <a16:creationId xmlns:a16="http://schemas.microsoft.com/office/drawing/2014/main" id="{F70F8C0A-8BC2-4D99-A69D-E2440885C943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312" name="Google Shape;8811;p42">
                <a:extLst>
                  <a:ext uri="{FF2B5EF4-FFF2-40B4-BE49-F238E27FC236}">
                    <a16:creationId xmlns:a16="http://schemas.microsoft.com/office/drawing/2014/main" id="{50353624-D76A-4060-B898-281C453218B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12;p42">
                <a:extLst>
                  <a:ext uri="{FF2B5EF4-FFF2-40B4-BE49-F238E27FC236}">
                    <a16:creationId xmlns:a16="http://schemas.microsoft.com/office/drawing/2014/main" id="{623F735A-BFE3-4F16-90A8-7FF25E47787C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8813;p42">
                <a:extLst>
                  <a:ext uri="{FF2B5EF4-FFF2-40B4-BE49-F238E27FC236}">
                    <a16:creationId xmlns:a16="http://schemas.microsoft.com/office/drawing/2014/main" id="{FD46EEF2-7AB3-45F3-AB3B-711625A4F5D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814;p42">
                <a:extLst>
                  <a:ext uri="{FF2B5EF4-FFF2-40B4-BE49-F238E27FC236}">
                    <a16:creationId xmlns:a16="http://schemas.microsoft.com/office/drawing/2014/main" id="{F1CB65E6-4476-44B5-A643-A70DC9E89CCD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815;p42">
                <a:extLst>
                  <a:ext uri="{FF2B5EF4-FFF2-40B4-BE49-F238E27FC236}">
                    <a16:creationId xmlns:a16="http://schemas.microsoft.com/office/drawing/2014/main" id="{8FE5433F-4A26-4EDA-93FB-65DD671FA527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816;p42">
                <a:extLst>
                  <a:ext uri="{FF2B5EF4-FFF2-40B4-BE49-F238E27FC236}">
                    <a16:creationId xmlns:a16="http://schemas.microsoft.com/office/drawing/2014/main" id="{C8C57AD7-EA18-40DC-BFBC-D4E4E170E91E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817;p42">
                <a:extLst>
                  <a:ext uri="{FF2B5EF4-FFF2-40B4-BE49-F238E27FC236}">
                    <a16:creationId xmlns:a16="http://schemas.microsoft.com/office/drawing/2014/main" id="{C028F6BB-5539-4723-858E-896E11C41A64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818;p42">
                <a:extLst>
                  <a:ext uri="{FF2B5EF4-FFF2-40B4-BE49-F238E27FC236}">
                    <a16:creationId xmlns:a16="http://schemas.microsoft.com/office/drawing/2014/main" id="{03AC86F5-E56F-4A17-AF76-77EEDFD7A829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8819;p42">
                <a:extLst>
                  <a:ext uri="{FF2B5EF4-FFF2-40B4-BE49-F238E27FC236}">
                    <a16:creationId xmlns:a16="http://schemas.microsoft.com/office/drawing/2014/main" id="{E15DA830-340F-448D-99D1-3921F00473C9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8820;p42">
                <a:extLst>
                  <a:ext uri="{FF2B5EF4-FFF2-40B4-BE49-F238E27FC236}">
                    <a16:creationId xmlns:a16="http://schemas.microsoft.com/office/drawing/2014/main" id="{EBDD2FC7-B8F5-4611-96D9-6EEE593DA37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21;p42">
                <a:extLst>
                  <a:ext uri="{FF2B5EF4-FFF2-40B4-BE49-F238E27FC236}">
                    <a16:creationId xmlns:a16="http://schemas.microsoft.com/office/drawing/2014/main" id="{B5CB6657-08C8-4884-B4FF-AF860EBFA68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22;p42">
                <a:extLst>
                  <a:ext uri="{FF2B5EF4-FFF2-40B4-BE49-F238E27FC236}">
                    <a16:creationId xmlns:a16="http://schemas.microsoft.com/office/drawing/2014/main" id="{75874C59-8E33-4C5C-98D9-7E1F97898A86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23;p42">
                <a:extLst>
                  <a:ext uri="{FF2B5EF4-FFF2-40B4-BE49-F238E27FC236}">
                    <a16:creationId xmlns:a16="http://schemas.microsoft.com/office/drawing/2014/main" id="{7108EBCF-9C26-46B6-8E6D-D303C764838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8824;p42">
                <a:extLst>
                  <a:ext uri="{FF2B5EF4-FFF2-40B4-BE49-F238E27FC236}">
                    <a16:creationId xmlns:a16="http://schemas.microsoft.com/office/drawing/2014/main" id="{F467313D-4933-4F3E-AE1F-79FD03E21E62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8825;p42">
                <a:extLst>
                  <a:ext uri="{FF2B5EF4-FFF2-40B4-BE49-F238E27FC236}">
                    <a16:creationId xmlns:a16="http://schemas.microsoft.com/office/drawing/2014/main" id="{CFA61217-0624-4BF7-942E-06CDFD9A04ED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8826;p42">
                <a:extLst>
                  <a:ext uri="{FF2B5EF4-FFF2-40B4-BE49-F238E27FC236}">
                    <a16:creationId xmlns:a16="http://schemas.microsoft.com/office/drawing/2014/main" id="{AE274133-8B87-48ED-8364-A774CF35FBCB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8827;p42">
                <a:extLst>
                  <a:ext uri="{FF2B5EF4-FFF2-40B4-BE49-F238E27FC236}">
                    <a16:creationId xmlns:a16="http://schemas.microsoft.com/office/drawing/2014/main" id="{87FB97AC-077D-4C85-8961-F608061E551F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8828;p42">
                <a:extLst>
                  <a:ext uri="{FF2B5EF4-FFF2-40B4-BE49-F238E27FC236}">
                    <a16:creationId xmlns:a16="http://schemas.microsoft.com/office/drawing/2014/main" id="{B063A614-365F-40AC-B8E4-FC7E1029FFF0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8829;p42">
                <a:extLst>
                  <a:ext uri="{FF2B5EF4-FFF2-40B4-BE49-F238E27FC236}">
                    <a16:creationId xmlns:a16="http://schemas.microsoft.com/office/drawing/2014/main" id="{5B284801-1382-4CF6-B73A-7023EBE72D89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8830;p42">
                <a:extLst>
                  <a:ext uri="{FF2B5EF4-FFF2-40B4-BE49-F238E27FC236}">
                    <a16:creationId xmlns:a16="http://schemas.microsoft.com/office/drawing/2014/main" id="{081B0CA0-0AE3-4A51-86BB-1FBE8540FE28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8831;p42">
                <a:extLst>
                  <a:ext uri="{FF2B5EF4-FFF2-40B4-BE49-F238E27FC236}">
                    <a16:creationId xmlns:a16="http://schemas.microsoft.com/office/drawing/2014/main" id="{579F37AB-D91F-4ACD-9FF3-ECECE6710FA7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8832;p42">
                <a:extLst>
                  <a:ext uri="{FF2B5EF4-FFF2-40B4-BE49-F238E27FC236}">
                    <a16:creationId xmlns:a16="http://schemas.microsoft.com/office/drawing/2014/main" id="{1A449E28-BF20-4615-8224-B7AF2E6AD93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8833;p42">
                <a:extLst>
                  <a:ext uri="{FF2B5EF4-FFF2-40B4-BE49-F238E27FC236}">
                    <a16:creationId xmlns:a16="http://schemas.microsoft.com/office/drawing/2014/main" id="{AAB2CC4F-DFB8-4627-BFAF-15769C0639C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8834;p42">
                <a:extLst>
                  <a:ext uri="{FF2B5EF4-FFF2-40B4-BE49-F238E27FC236}">
                    <a16:creationId xmlns:a16="http://schemas.microsoft.com/office/drawing/2014/main" id="{D7A1A244-7AFE-4507-AC55-21950EC894F4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8835;p42">
                <a:extLst>
                  <a:ext uri="{FF2B5EF4-FFF2-40B4-BE49-F238E27FC236}">
                    <a16:creationId xmlns:a16="http://schemas.microsoft.com/office/drawing/2014/main" id="{9517D5F0-6C9B-4F34-B5AA-39B0A2A62066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8836;p42">
              <a:extLst>
                <a:ext uri="{FF2B5EF4-FFF2-40B4-BE49-F238E27FC236}">
                  <a16:creationId xmlns:a16="http://schemas.microsoft.com/office/drawing/2014/main" id="{13F7E0FD-B24A-4509-927C-9F31AFFB8EEB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304" name="Google Shape;8837;p42">
                <a:extLst>
                  <a:ext uri="{FF2B5EF4-FFF2-40B4-BE49-F238E27FC236}">
                    <a16:creationId xmlns:a16="http://schemas.microsoft.com/office/drawing/2014/main" id="{27F2FFE6-0D95-4CDC-9F77-0E22DFD6CAF3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8838;p42">
                <a:extLst>
                  <a:ext uri="{FF2B5EF4-FFF2-40B4-BE49-F238E27FC236}">
                    <a16:creationId xmlns:a16="http://schemas.microsoft.com/office/drawing/2014/main" id="{C5470B64-5E2D-4089-855A-1B1D457B3D93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8839;p42">
                <a:extLst>
                  <a:ext uri="{FF2B5EF4-FFF2-40B4-BE49-F238E27FC236}">
                    <a16:creationId xmlns:a16="http://schemas.microsoft.com/office/drawing/2014/main" id="{C4B10E45-7008-4EBF-924A-FEFD93341D2E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8840;p42">
                <a:extLst>
                  <a:ext uri="{FF2B5EF4-FFF2-40B4-BE49-F238E27FC236}">
                    <a16:creationId xmlns:a16="http://schemas.microsoft.com/office/drawing/2014/main" id="{634D8F0A-EADA-4CDA-A3C8-35C8D1425E79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8841;p42">
                <a:extLst>
                  <a:ext uri="{FF2B5EF4-FFF2-40B4-BE49-F238E27FC236}">
                    <a16:creationId xmlns:a16="http://schemas.microsoft.com/office/drawing/2014/main" id="{BB09D1A9-0309-4F6C-903C-BBCB151196F0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8842;p42">
                <a:extLst>
                  <a:ext uri="{FF2B5EF4-FFF2-40B4-BE49-F238E27FC236}">
                    <a16:creationId xmlns:a16="http://schemas.microsoft.com/office/drawing/2014/main" id="{06F3F153-B535-4003-86A6-F12A5F8CE7D2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8843;p42">
                <a:extLst>
                  <a:ext uri="{FF2B5EF4-FFF2-40B4-BE49-F238E27FC236}">
                    <a16:creationId xmlns:a16="http://schemas.microsoft.com/office/drawing/2014/main" id="{D3DA77E3-959B-4FB1-BD8D-FAA9666E508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8844;p42">
                <a:extLst>
                  <a:ext uri="{FF2B5EF4-FFF2-40B4-BE49-F238E27FC236}">
                    <a16:creationId xmlns:a16="http://schemas.microsoft.com/office/drawing/2014/main" id="{E4486554-6EC2-4D1D-A9F5-4231B5364C82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8845;p42">
              <a:extLst>
                <a:ext uri="{FF2B5EF4-FFF2-40B4-BE49-F238E27FC236}">
                  <a16:creationId xmlns:a16="http://schemas.microsoft.com/office/drawing/2014/main" id="{0624EEAD-575B-43EE-92F6-0ADAC6F4B0E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279" name="Google Shape;8846;p42">
                <a:extLst>
                  <a:ext uri="{FF2B5EF4-FFF2-40B4-BE49-F238E27FC236}">
                    <a16:creationId xmlns:a16="http://schemas.microsoft.com/office/drawing/2014/main" id="{47418E71-AB53-448E-8255-0670E9B1DE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847;p42">
                <a:extLst>
                  <a:ext uri="{FF2B5EF4-FFF2-40B4-BE49-F238E27FC236}">
                    <a16:creationId xmlns:a16="http://schemas.microsoft.com/office/drawing/2014/main" id="{19A3FD63-0315-4BC9-8085-7E205C038E90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848;p42">
                <a:extLst>
                  <a:ext uri="{FF2B5EF4-FFF2-40B4-BE49-F238E27FC236}">
                    <a16:creationId xmlns:a16="http://schemas.microsoft.com/office/drawing/2014/main" id="{2FB2C167-CC57-4871-8B5F-52977907320F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849;p42">
                <a:extLst>
                  <a:ext uri="{FF2B5EF4-FFF2-40B4-BE49-F238E27FC236}">
                    <a16:creationId xmlns:a16="http://schemas.microsoft.com/office/drawing/2014/main" id="{5E839E3B-4853-4F24-9DC2-C8640BB89CD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850;p42">
                <a:extLst>
                  <a:ext uri="{FF2B5EF4-FFF2-40B4-BE49-F238E27FC236}">
                    <a16:creationId xmlns:a16="http://schemas.microsoft.com/office/drawing/2014/main" id="{946E410D-68A5-412A-B8BE-AFBC2AD147AB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851;p42">
                <a:extLst>
                  <a:ext uri="{FF2B5EF4-FFF2-40B4-BE49-F238E27FC236}">
                    <a16:creationId xmlns:a16="http://schemas.microsoft.com/office/drawing/2014/main" id="{EC5C0BBF-E7C6-4CD9-86B4-E24299C4D8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852;p42">
                <a:extLst>
                  <a:ext uri="{FF2B5EF4-FFF2-40B4-BE49-F238E27FC236}">
                    <a16:creationId xmlns:a16="http://schemas.microsoft.com/office/drawing/2014/main" id="{383B13EB-D6F2-4FCE-A16E-0DB06F10331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853;p42">
                <a:extLst>
                  <a:ext uri="{FF2B5EF4-FFF2-40B4-BE49-F238E27FC236}">
                    <a16:creationId xmlns:a16="http://schemas.microsoft.com/office/drawing/2014/main" id="{97E5C94A-7424-40E4-B962-585598CFA240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854;p42">
                <a:extLst>
                  <a:ext uri="{FF2B5EF4-FFF2-40B4-BE49-F238E27FC236}">
                    <a16:creationId xmlns:a16="http://schemas.microsoft.com/office/drawing/2014/main" id="{1A789C9A-9703-4A9F-8772-A113EC48172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855;p42">
                <a:extLst>
                  <a:ext uri="{FF2B5EF4-FFF2-40B4-BE49-F238E27FC236}">
                    <a16:creationId xmlns:a16="http://schemas.microsoft.com/office/drawing/2014/main" id="{178ACFB6-380F-4AA2-BB47-61A73FC0E31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856;p42">
                <a:extLst>
                  <a:ext uri="{FF2B5EF4-FFF2-40B4-BE49-F238E27FC236}">
                    <a16:creationId xmlns:a16="http://schemas.microsoft.com/office/drawing/2014/main" id="{4731B2AB-D40D-4B85-AE2C-76E9CE86C9A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857;p42">
                <a:extLst>
                  <a:ext uri="{FF2B5EF4-FFF2-40B4-BE49-F238E27FC236}">
                    <a16:creationId xmlns:a16="http://schemas.microsoft.com/office/drawing/2014/main" id="{895CAE89-348D-4CA6-AF94-99281C61228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858;p42">
                <a:extLst>
                  <a:ext uri="{FF2B5EF4-FFF2-40B4-BE49-F238E27FC236}">
                    <a16:creationId xmlns:a16="http://schemas.microsoft.com/office/drawing/2014/main" id="{924B85DB-6470-4D6A-B6D2-B66370544937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859;p42">
                <a:extLst>
                  <a:ext uri="{FF2B5EF4-FFF2-40B4-BE49-F238E27FC236}">
                    <a16:creationId xmlns:a16="http://schemas.microsoft.com/office/drawing/2014/main" id="{E7957CD0-2E76-4BD9-906E-3DBD143C727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860;p42">
                <a:extLst>
                  <a:ext uri="{FF2B5EF4-FFF2-40B4-BE49-F238E27FC236}">
                    <a16:creationId xmlns:a16="http://schemas.microsoft.com/office/drawing/2014/main" id="{E337F95C-C278-4688-9798-79D220E56FA5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861;p42">
                <a:extLst>
                  <a:ext uri="{FF2B5EF4-FFF2-40B4-BE49-F238E27FC236}">
                    <a16:creationId xmlns:a16="http://schemas.microsoft.com/office/drawing/2014/main" id="{F41E7CA0-3F90-4D63-813A-E918E8702E7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862;p42">
                <a:extLst>
                  <a:ext uri="{FF2B5EF4-FFF2-40B4-BE49-F238E27FC236}">
                    <a16:creationId xmlns:a16="http://schemas.microsoft.com/office/drawing/2014/main" id="{586D826B-2CB1-4FA7-B6AD-E4104AB9417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863;p42">
                <a:extLst>
                  <a:ext uri="{FF2B5EF4-FFF2-40B4-BE49-F238E27FC236}">
                    <a16:creationId xmlns:a16="http://schemas.microsoft.com/office/drawing/2014/main" id="{ED5FE7DE-4C2E-4D78-93AC-1880B227C19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864;p42">
                <a:extLst>
                  <a:ext uri="{FF2B5EF4-FFF2-40B4-BE49-F238E27FC236}">
                    <a16:creationId xmlns:a16="http://schemas.microsoft.com/office/drawing/2014/main" id="{14130C59-001B-4EC4-A227-A6B043C49FF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865;p42">
                <a:extLst>
                  <a:ext uri="{FF2B5EF4-FFF2-40B4-BE49-F238E27FC236}">
                    <a16:creationId xmlns:a16="http://schemas.microsoft.com/office/drawing/2014/main" id="{EFEAE9EB-D716-4E15-968B-72F998E5C7F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866;p42">
                <a:extLst>
                  <a:ext uri="{FF2B5EF4-FFF2-40B4-BE49-F238E27FC236}">
                    <a16:creationId xmlns:a16="http://schemas.microsoft.com/office/drawing/2014/main" id="{68EBB29A-47A7-4FDD-9B51-C529B31E8FF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867;p42">
                <a:extLst>
                  <a:ext uri="{FF2B5EF4-FFF2-40B4-BE49-F238E27FC236}">
                    <a16:creationId xmlns:a16="http://schemas.microsoft.com/office/drawing/2014/main" id="{AA1BB319-EA62-4D7A-BB2F-C8EBE49E21B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868;p42">
                <a:extLst>
                  <a:ext uri="{FF2B5EF4-FFF2-40B4-BE49-F238E27FC236}">
                    <a16:creationId xmlns:a16="http://schemas.microsoft.com/office/drawing/2014/main" id="{FAE6580F-815F-4FCA-B8EF-9C626D161D2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869;p42">
                <a:extLst>
                  <a:ext uri="{FF2B5EF4-FFF2-40B4-BE49-F238E27FC236}">
                    <a16:creationId xmlns:a16="http://schemas.microsoft.com/office/drawing/2014/main" id="{4C9C50CA-4B76-43A8-9F38-3EB850A7957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870;p42">
                <a:extLst>
                  <a:ext uri="{FF2B5EF4-FFF2-40B4-BE49-F238E27FC236}">
                    <a16:creationId xmlns:a16="http://schemas.microsoft.com/office/drawing/2014/main" id="{48DE5F06-3050-433F-85C4-A39AFBEC16C0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8871;p42">
              <a:extLst>
                <a:ext uri="{FF2B5EF4-FFF2-40B4-BE49-F238E27FC236}">
                  <a16:creationId xmlns:a16="http://schemas.microsoft.com/office/drawing/2014/main" id="{BA7056E3-EA0B-4FAD-B269-C9D0317A0BAD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271" name="Google Shape;8872;p42">
                <a:extLst>
                  <a:ext uri="{FF2B5EF4-FFF2-40B4-BE49-F238E27FC236}">
                    <a16:creationId xmlns:a16="http://schemas.microsoft.com/office/drawing/2014/main" id="{37124D6F-27BF-467F-A20F-4A54A85A736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873;p42">
                <a:extLst>
                  <a:ext uri="{FF2B5EF4-FFF2-40B4-BE49-F238E27FC236}">
                    <a16:creationId xmlns:a16="http://schemas.microsoft.com/office/drawing/2014/main" id="{3A33E24B-3FE8-4A05-AD6B-08BB20C898C1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874;p42">
                <a:extLst>
                  <a:ext uri="{FF2B5EF4-FFF2-40B4-BE49-F238E27FC236}">
                    <a16:creationId xmlns:a16="http://schemas.microsoft.com/office/drawing/2014/main" id="{2BDE556F-41D2-4ED9-9273-8F1C2BA5476B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875;p42">
                <a:extLst>
                  <a:ext uri="{FF2B5EF4-FFF2-40B4-BE49-F238E27FC236}">
                    <a16:creationId xmlns:a16="http://schemas.microsoft.com/office/drawing/2014/main" id="{AD295496-ED65-4F9F-A150-C2456453F474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876;p42">
                <a:extLst>
                  <a:ext uri="{FF2B5EF4-FFF2-40B4-BE49-F238E27FC236}">
                    <a16:creationId xmlns:a16="http://schemas.microsoft.com/office/drawing/2014/main" id="{A6831D29-20C5-48B4-8148-CEDCE3BC3C4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877;p42">
                <a:extLst>
                  <a:ext uri="{FF2B5EF4-FFF2-40B4-BE49-F238E27FC236}">
                    <a16:creationId xmlns:a16="http://schemas.microsoft.com/office/drawing/2014/main" id="{53A8086E-2435-4FB2-8D66-96E066F0B54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878;p42">
                <a:extLst>
                  <a:ext uri="{FF2B5EF4-FFF2-40B4-BE49-F238E27FC236}">
                    <a16:creationId xmlns:a16="http://schemas.microsoft.com/office/drawing/2014/main" id="{F6F9011F-9705-4D72-9165-1F086E75834E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879;p42">
                <a:extLst>
                  <a:ext uri="{FF2B5EF4-FFF2-40B4-BE49-F238E27FC236}">
                    <a16:creationId xmlns:a16="http://schemas.microsoft.com/office/drawing/2014/main" id="{AEC351D8-61AF-46B1-8BDD-53C920A1029E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8880;p42">
              <a:extLst>
                <a:ext uri="{FF2B5EF4-FFF2-40B4-BE49-F238E27FC236}">
                  <a16:creationId xmlns:a16="http://schemas.microsoft.com/office/drawing/2014/main" id="{A10DAD98-A557-41A9-9CB1-D333EF818689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881;p42">
              <a:extLst>
                <a:ext uri="{FF2B5EF4-FFF2-40B4-BE49-F238E27FC236}">
                  <a16:creationId xmlns:a16="http://schemas.microsoft.com/office/drawing/2014/main" id="{2B52C9EE-B5CF-4226-B70B-48B586312F11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882;p42">
              <a:extLst>
                <a:ext uri="{FF2B5EF4-FFF2-40B4-BE49-F238E27FC236}">
                  <a16:creationId xmlns:a16="http://schemas.microsoft.com/office/drawing/2014/main" id="{9557A191-573B-495A-A16D-469BFF37A1F3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8571;p42">
            <a:extLst>
              <a:ext uri="{FF2B5EF4-FFF2-40B4-BE49-F238E27FC236}">
                <a16:creationId xmlns:a16="http://schemas.microsoft.com/office/drawing/2014/main" id="{45C75EA5-2B05-4B20-BD54-A8572568D789}"/>
              </a:ext>
            </a:extLst>
          </p:cNvPr>
          <p:cNvGrpSpPr/>
          <p:nvPr/>
        </p:nvGrpSpPr>
        <p:grpSpPr>
          <a:xfrm flipH="1">
            <a:off x="5819180" y="669221"/>
            <a:ext cx="1354072" cy="930487"/>
            <a:chOff x="4378774" y="1492566"/>
            <a:chExt cx="4005222" cy="3079440"/>
          </a:xfrm>
        </p:grpSpPr>
        <p:sp>
          <p:nvSpPr>
            <p:cNvPr id="403" name="Google Shape;8572;p42">
              <a:extLst>
                <a:ext uri="{FF2B5EF4-FFF2-40B4-BE49-F238E27FC236}">
                  <a16:creationId xmlns:a16="http://schemas.microsoft.com/office/drawing/2014/main" id="{47774839-2024-499B-90CB-B81884DE13CF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573;p42">
              <a:extLst>
                <a:ext uri="{FF2B5EF4-FFF2-40B4-BE49-F238E27FC236}">
                  <a16:creationId xmlns:a16="http://schemas.microsoft.com/office/drawing/2014/main" id="{6676A7AC-F238-4C95-AC7E-7B6D42794153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574;p42">
              <a:extLst>
                <a:ext uri="{FF2B5EF4-FFF2-40B4-BE49-F238E27FC236}">
                  <a16:creationId xmlns:a16="http://schemas.microsoft.com/office/drawing/2014/main" id="{F472E3E7-0B21-48EB-88C7-DBEA34950BDF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575;p42">
              <a:extLst>
                <a:ext uri="{FF2B5EF4-FFF2-40B4-BE49-F238E27FC236}">
                  <a16:creationId xmlns:a16="http://schemas.microsoft.com/office/drawing/2014/main" id="{1DFC8D58-1B33-4E65-B227-1D4407D25FE4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576;p42">
              <a:extLst>
                <a:ext uri="{FF2B5EF4-FFF2-40B4-BE49-F238E27FC236}">
                  <a16:creationId xmlns:a16="http://schemas.microsoft.com/office/drawing/2014/main" id="{A3E38223-2086-49E3-B5FC-D86730DC7A9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577;p42">
              <a:extLst>
                <a:ext uri="{FF2B5EF4-FFF2-40B4-BE49-F238E27FC236}">
                  <a16:creationId xmlns:a16="http://schemas.microsoft.com/office/drawing/2014/main" id="{B23606DA-27D9-4729-87D0-A74CA08F1714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578;p42">
              <a:extLst>
                <a:ext uri="{FF2B5EF4-FFF2-40B4-BE49-F238E27FC236}">
                  <a16:creationId xmlns:a16="http://schemas.microsoft.com/office/drawing/2014/main" id="{EC961757-ADFC-4E84-9880-726637015DDD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579;p42">
              <a:extLst>
                <a:ext uri="{FF2B5EF4-FFF2-40B4-BE49-F238E27FC236}">
                  <a16:creationId xmlns:a16="http://schemas.microsoft.com/office/drawing/2014/main" id="{D1A9F7E6-5136-4786-A79C-E07AE73B8C46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580;p42">
              <a:extLst>
                <a:ext uri="{FF2B5EF4-FFF2-40B4-BE49-F238E27FC236}">
                  <a16:creationId xmlns:a16="http://schemas.microsoft.com/office/drawing/2014/main" id="{32908C5C-A558-43A7-841E-B85323E3D15F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581;p42">
              <a:extLst>
                <a:ext uri="{FF2B5EF4-FFF2-40B4-BE49-F238E27FC236}">
                  <a16:creationId xmlns:a16="http://schemas.microsoft.com/office/drawing/2014/main" id="{11071C3B-5C5C-4640-975E-D5E90F8430F4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582;p42">
              <a:extLst>
                <a:ext uri="{FF2B5EF4-FFF2-40B4-BE49-F238E27FC236}">
                  <a16:creationId xmlns:a16="http://schemas.microsoft.com/office/drawing/2014/main" id="{A833452C-A230-4F8F-A2C1-8FB059BEA413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583;p42">
              <a:extLst>
                <a:ext uri="{FF2B5EF4-FFF2-40B4-BE49-F238E27FC236}">
                  <a16:creationId xmlns:a16="http://schemas.microsoft.com/office/drawing/2014/main" id="{1745BA81-5EA8-476C-B8E6-CDC62CB8A686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584;p42">
              <a:extLst>
                <a:ext uri="{FF2B5EF4-FFF2-40B4-BE49-F238E27FC236}">
                  <a16:creationId xmlns:a16="http://schemas.microsoft.com/office/drawing/2014/main" id="{62ECF544-ABB9-4BD9-A3AB-0678705E97BE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585;p42">
              <a:extLst>
                <a:ext uri="{FF2B5EF4-FFF2-40B4-BE49-F238E27FC236}">
                  <a16:creationId xmlns:a16="http://schemas.microsoft.com/office/drawing/2014/main" id="{09E16FAF-96A8-4065-AAF1-661C8E306C06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586;p42">
              <a:extLst>
                <a:ext uri="{FF2B5EF4-FFF2-40B4-BE49-F238E27FC236}">
                  <a16:creationId xmlns:a16="http://schemas.microsoft.com/office/drawing/2014/main" id="{117446A9-06AC-42E3-9C36-8FF638754339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587;p42">
              <a:extLst>
                <a:ext uri="{FF2B5EF4-FFF2-40B4-BE49-F238E27FC236}">
                  <a16:creationId xmlns:a16="http://schemas.microsoft.com/office/drawing/2014/main" id="{3ADD6CAA-D254-41EC-AF62-83F4553E753F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588;p42">
              <a:extLst>
                <a:ext uri="{FF2B5EF4-FFF2-40B4-BE49-F238E27FC236}">
                  <a16:creationId xmlns:a16="http://schemas.microsoft.com/office/drawing/2014/main" id="{A8A70030-0264-4976-84BC-78567066A565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589;p42">
              <a:extLst>
                <a:ext uri="{FF2B5EF4-FFF2-40B4-BE49-F238E27FC236}">
                  <a16:creationId xmlns:a16="http://schemas.microsoft.com/office/drawing/2014/main" id="{6109062A-EF84-42E8-AF2D-3AF43BDE07FF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590;p42">
              <a:extLst>
                <a:ext uri="{FF2B5EF4-FFF2-40B4-BE49-F238E27FC236}">
                  <a16:creationId xmlns:a16="http://schemas.microsoft.com/office/drawing/2014/main" id="{281B6DB8-B48A-4DA9-B5AA-16C796246AF2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591;p42">
              <a:extLst>
                <a:ext uri="{FF2B5EF4-FFF2-40B4-BE49-F238E27FC236}">
                  <a16:creationId xmlns:a16="http://schemas.microsoft.com/office/drawing/2014/main" id="{B3EA850B-BC75-4774-956C-E4B542A3C56E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592;p42">
              <a:extLst>
                <a:ext uri="{FF2B5EF4-FFF2-40B4-BE49-F238E27FC236}">
                  <a16:creationId xmlns:a16="http://schemas.microsoft.com/office/drawing/2014/main" id="{AF0A84BA-DB22-4EE0-9B4B-10E1BC2843FE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593;p42">
              <a:extLst>
                <a:ext uri="{FF2B5EF4-FFF2-40B4-BE49-F238E27FC236}">
                  <a16:creationId xmlns:a16="http://schemas.microsoft.com/office/drawing/2014/main" id="{A67D64EB-EE09-48CC-ABCA-975841A20205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94;p42">
              <a:extLst>
                <a:ext uri="{FF2B5EF4-FFF2-40B4-BE49-F238E27FC236}">
                  <a16:creationId xmlns:a16="http://schemas.microsoft.com/office/drawing/2014/main" id="{BB59570D-3CCD-4AE3-AC5C-76E22D810C07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95;p42">
              <a:extLst>
                <a:ext uri="{FF2B5EF4-FFF2-40B4-BE49-F238E27FC236}">
                  <a16:creationId xmlns:a16="http://schemas.microsoft.com/office/drawing/2014/main" id="{2940732E-F610-4232-A312-3797A1437662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96;p42">
              <a:extLst>
                <a:ext uri="{FF2B5EF4-FFF2-40B4-BE49-F238E27FC236}">
                  <a16:creationId xmlns:a16="http://schemas.microsoft.com/office/drawing/2014/main" id="{32693F55-E5E1-4B41-8E37-F808BCA7333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97;p42">
              <a:extLst>
                <a:ext uri="{FF2B5EF4-FFF2-40B4-BE49-F238E27FC236}">
                  <a16:creationId xmlns:a16="http://schemas.microsoft.com/office/drawing/2014/main" id="{0C8C767B-BE89-4DF9-832E-DA502F791C9E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98;p42">
              <a:extLst>
                <a:ext uri="{FF2B5EF4-FFF2-40B4-BE49-F238E27FC236}">
                  <a16:creationId xmlns:a16="http://schemas.microsoft.com/office/drawing/2014/main" id="{830F7D4C-0C5F-47EE-996D-8B37EB782D57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99;p42">
              <a:extLst>
                <a:ext uri="{FF2B5EF4-FFF2-40B4-BE49-F238E27FC236}">
                  <a16:creationId xmlns:a16="http://schemas.microsoft.com/office/drawing/2014/main" id="{9A31F31C-9E18-4B9E-BF6F-0C4EBACF8E62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600;p42">
              <a:extLst>
                <a:ext uri="{FF2B5EF4-FFF2-40B4-BE49-F238E27FC236}">
                  <a16:creationId xmlns:a16="http://schemas.microsoft.com/office/drawing/2014/main" id="{BE27B1DE-43AE-45CC-AF35-0A948C402A6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601;p42">
              <a:extLst>
                <a:ext uri="{FF2B5EF4-FFF2-40B4-BE49-F238E27FC236}">
                  <a16:creationId xmlns:a16="http://schemas.microsoft.com/office/drawing/2014/main" id="{A3AEB32B-9254-43A8-806F-E08292D1E489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602;p42">
              <a:extLst>
                <a:ext uri="{FF2B5EF4-FFF2-40B4-BE49-F238E27FC236}">
                  <a16:creationId xmlns:a16="http://schemas.microsoft.com/office/drawing/2014/main" id="{028EEA3C-22AE-4FE9-A9CB-203670188610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603;p42">
              <a:extLst>
                <a:ext uri="{FF2B5EF4-FFF2-40B4-BE49-F238E27FC236}">
                  <a16:creationId xmlns:a16="http://schemas.microsoft.com/office/drawing/2014/main" id="{CCCF7A6D-EA26-4B08-9BDE-6E7771C22D2E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604;p42">
              <a:extLst>
                <a:ext uri="{FF2B5EF4-FFF2-40B4-BE49-F238E27FC236}">
                  <a16:creationId xmlns:a16="http://schemas.microsoft.com/office/drawing/2014/main" id="{B81EC586-CA9B-417A-8318-1C1D0397A23C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605;p42">
              <a:extLst>
                <a:ext uri="{FF2B5EF4-FFF2-40B4-BE49-F238E27FC236}">
                  <a16:creationId xmlns:a16="http://schemas.microsoft.com/office/drawing/2014/main" id="{14E6F2C5-B359-4EAB-85E4-6ED85FC0B7D3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606;p42">
              <a:extLst>
                <a:ext uri="{FF2B5EF4-FFF2-40B4-BE49-F238E27FC236}">
                  <a16:creationId xmlns:a16="http://schemas.microsoft.com/office/drawing/2014/main" id="{72C488A3-546C-4518-8C39-D2A0DA487E3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607;p42">
              <a:extLst>
                <a:ext uri="{FF2B5EF4-FFF2-40B4-BE49-F238E27FC236}">
                  <a16:creationId xmlns:a16="http://schemas.microsoft.com/office/drawing/2014/main" id="{8E05F0D8-FF05-45A2-8316-28DEB95742F1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608;p42">
              <a:extLst>
                <a:ext uri="{FF2B5EF4-FFF2-40B4-BE49-F238E27FC236}">
                  <a16:creationId xmlns:a16="http://schemas.microsoft.com/office/drawing/2014/main" id="{A502A31F-9FF9-483D-AD6A-91FA7D5220AD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609;p42">
              <a:extLst>
                <a:ext uri="{FF2B5EF4-FFF2-40B4-BE49-F238E27FC236}">
                  <a16:creationId xmlns:a16="http://schemas.microsoft.com/office/drawing/2014/main" id="{3CF22705-FA17-4E4E-8EC8-7E79B0271D04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610;p42">
              <a:extLst>
                <a:ext uri="{FF2B5EF4-FFF2-40B4-BE49-F238E27FC236}">
                  <a16:creationId xmlns:a16="http://schemas.microsoft.com/office/drawing/2014/main" id="{EFBAE436-0D5D-42BC-972E-19414CF20084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611;p42">
              <a:extLst>
                <a:ext uri="{FF2B5EF4-FFF2-40B4-BE49-F238E27FC236}">
                  <a16:creationId xmlns:a16="http://schemas.microsoft.com/office/drawing/2014/main" id="{040BF42F-FA9C-4385-A4A7-ACD32863AF8E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8612;p42">
              <a:extLst>
                <a:ext uri="{FF2B5EF4-FFF2-40B4-BE49-F238E27FC236}">
                  <a16:creationId xmlns:a16="http://schemas.microsoft.com/office/drawing/2014/main" id="{55046049-E11D-42F2-BC97-B9E5364C79CE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89" name="Google Shape;8613;p42">
                <a:extLst>
                  <a:ext uri="{FF2B5EF4-FFF2-40B4-BE49-F238E27FC236}">
                    <a16:creationId xmlns:a16="http://schemas.microsoft.com/office/drawing/2014/main" id="{07824FB0-9B29-434F-A658-08512D0C825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8614;p42">
                <a:extLst>
                  <a:ext uri="{FF2B5EF4-FFF2-40B4-BE49-F238E27FC236}">
                    <a16:creationId xmlns:a16="http://schemas.microsoft.com/office/drawing/2014/main" id="{E23A75E0-466E-4BC0-B8A5-0436A85D04F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8615;p42">
                <a:extLst>
                  <a:ext uri="{FF2B5EF4-FFF2-40B4-BE49-F238E27FC236}">
                    <a16:creationId xmlns:a16="http://schemas.microsoft.com/office/drawing/2014/main" id="{D76FFBA5-1DC1-4F9D-B1E9-3319A38FDE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8616;p42">
                <a:extLst>
                  <a:ext uri="{FF2B5EF4-FFF2-40B4-BE49-F238E27FC236}">
                    <a16:creationId xmlns:a16="http://schemas.microsoft.com/office/drawing/2014/main" id="{BC9AD3D3-6F7A-493D-B088-67A37092E20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8617;p42">
                <a:extLst>
                  <a:ext uri="{FF2B5EF4-FFF2-40B4-BE49-F238E27FC236}">
                    <a16:creationId xmlns:a16="http://schemas.microsoft.com/office/drawing/2014/main" id="{D13B21E3-F834-4130-A742-1866641A924C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8618;p42">
                <a:extLst>
                  <a:ext uri="{FF2B5EF4-FFF2-40B4-BE49-F238E27FC236}">
                    <a16:creationId xmlns:a16="http://schemas.microsoft.com/office/drawing/2014/main" id="{A9347AEF-2242-4CBE-BFD7-7910DD1CA3D0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8619;p42">
                <a:extLst>
                  <a:ext uri="{FF2B5EF4-FFF2-40B4-BE49-F238E27FC236}">
                    <a16:creationId xmlns:a16="http://schemas.microsoft.com/office/drawing/2014/main" id="{796DEB3B-88B0-4FA4-AF76-B69A16E5224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8620;p42">
                <a:extLst>
                  <a:ext uri="{FF2B5EF4-FFF2-40B4-BE49-F238E27FC236}">
                    <a16:creationId xmlns:a16="http://schemas.microsoft.com/office/drawing/2014/main" id="{5EBBFB83-8C5F-4413-B428-F468B729AE7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8621;p42">
                <a:extLst>
                  <a:ext uri="{FF2B5EF4-FFF2-40B4-BE49-F238E27FC236}">
                    <a16:creationId xmlns:a16="http://schemas.microsoft.com/office/drawing/2014/main" id="{2B5B5BF5-7A1E-47D6-96F5-15296063EC44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8622;p42">
                <a:extLst>
                  <a:ext uri="{FF2B5EF4-FFF2-40B4-BE49-F238E27FC236}">
                    <a16:creationId xmlns:a16="http://schemas.microsoft.com/office/drawing/2014/main" id="{E0A8D9D9-B89F-4202-BFE5-5DC9C9A8A99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8623;p42">
                <a:extLst>
                  <a:ext uri="{FF2B5EF4-FFF2-40B4-BE49-F238E27FC236}">
                    <a16:creationId xmlns:a16="http://schemas.microsoft.com/office/drawing/2014/main" id="{75527CFA-97F2-4814-B284-18A247E9D24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8624;p42">
                <a:extLst>
                  <a:ext uri="{FF2B5EF4-FFF2-40B4-BE49-F238E27FC236}">
                    <a16:creationId xmlns:a16="http://schemas.microsoft.com/office/drawing/2014/main" id="{B3E67CFC-2812-41E4-8106-8B1430EFCE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8625;p42">
                <a:extLst>
                  <a:ext uri="{FF2B5EF4-FFF2-40B4-BE49-F238E27FC236}">
                    <a16:creationId xmlns:a16="http://schemas.microsoft.com/office/drawing/2014/main" id="{D8521DEA-8FB4-4EF6-8573-8887F28F91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8626;p42">
                <a:extLst>
                  <a:ext uri="{FF2B5EF4-FFF2-40B4-BE49-F238E27FC236}">
                    <a16:creationId xmlns:a16="http://schemas.microsoft.com/office/drawing/2014/main" id="{979D6183-B9B0-4DF2-BA39-428C674639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8627;p42">
                <a:extLst>
                  <a:ext uri="{FF2B5EF4-FFF2-40B4-BE49-F238E27FC236}">
                    <a16:creationId xmlns:a16="http://schemas.microsoft.com/office/drawing/2014/main" id="{49BA182F-173F-4F6C-AA89-2979A8622080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8628;p42">
                <a:extLst>
                  <a:ext uri="{FF2B5EF4-FFF2-40B4-BE49-F238E27FC236}">
                    <a16:creationId xmlns:a16="http://schemas.microsoft.com/office/drawing/2014/main" id="{DA29F627-7940-44F4-9D76-84A3E18E0F0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8629;p42">
                <a:extLst>
                  <a:ext uri="{FF2B5EF4-FFF2-40B4-BE49-F238E27FC236}">
                    <a16:creationId xmlns:a16="http://schemas.microsoft.com/office/drawing/2014/main" id="{DD08B6F6-8551-4EBB-AAC7-6C8F361BC39B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8630;p42">
                <a:extLst>
                  <a:ext uri="{FF2B5EF4-FFF2-40B4-BE49-F238E27FC236}">
                    <a16:creationId xmlns:a16="http://schemas.microsoft.com/office/drawing/2014/main" id="{FB4B8BA5-4EF0-4D8A-A5DC-660FEF0363EF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8631;p42">
                <a:extLst>
                  <a:ext uri="{FF2B5EF4-FFF2-40B4-BE49-F238E27FC236}">
                    <a16:creationId xmlns:a16="http://schemas.microsoft.com/office/drawing/2014/main" id="{F8360948-FB85-41F1-BD97-F4289C98FB5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8632;p42">
                <a:extLst>
                  <a:ext uri="{FF2B5EF4-FFF2-40B4-BE49-F238E27FC236}">
                    <a16:creationId xmlns:a16="http://schemas.microsoft.com/office/drawing/2014/main" id="{C146D01E-8004-4B7B-BE2F-172C38256A21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8633;p42">
                <a:extLst>
                  <a:ext uri="{FF2B5EF4-FFF2-40B4-BE49-F238E27FC236}">
                    <a16:creationId xmlns:a16="http://schemas.microsoft.com/office/drawing/2014/main" id="{843DD83D-FDD2-4C9C-92DB-C554D3B5A5AA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8634;p42">
                <a:extLst>
                  <a:ext uri="{FF2B5EF4-FFF2-40B4-BE49-F238E27FC236}">
                    <a16:creationId xmlns:a16="http://schemas.microsoft.com/office/drawing/2014/main" id="{6C36BFEF-4356-4022-AFF5-3A7DF42BA9FA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8635;p42">
                <a:extLst>
                  <a:ext uri="{FF2B5EF4-FFF2-40B4-BE49-F238E27FC236}">
                    <a16:creationId xmlns:a16="http://schemas.microsoft.com/office/drawing/2014/main" id="{D2D77A36-6383-4BF0-829C-2BC1A58ABD4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8636;p42">
                <a:extLst>
                  <a:ext uri="{FF2B5EF4-FFF2-40B4-BE49-F238E27FC236}">
                    <a16:creationId xmlns:a16="http://schemas.microsoft.com/office/drawing/2014/main" id="{47080211-6DC1-4AEA-BC53-B13082D246DF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8637;p42">
                <a:extLst>
                  <a:ext uri="{FF2B5EF4-FFF2-40B4-BE49-F238E27FC236}">
                    <a16:creationId xmlns:a16="http://schemas.microsoft.com/office/drawing/2014/main" id="{943B8CF3-9109-4155-A3BA-7F00DD925E7C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" name="Google Shape;8638;p42">
              <a:extLst>
                <a:ext uri="{FF2B5EF4-FFF2-40B4-BE49-F238E27FC236}">
                  <a16:creationId xmlns:a16="http://schemas.microsoft.com/office/drawing/2014/main" id="{E2617BD5-05B6-4BB7-A113-3232911D83F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639;p42">
              <a:extLst>
                <a:ext uri="{FF2B5EF4-FFF2-40B4-BE49-F238E27FC236}">
                  <a16:creationId xmlns:a16="http://schemas.microsoft.com/office/drawing/2014/main" id="{1404A7A1-1609-4C71-B4B5-9A5E00742A9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640;p42">
              <a:extLst>
                <a:ext uri="{FF2B5EF4-FFF2-40B4-BE49-F238E27FC236}">
                  <a16:creationId xmlns:a16="http://schemas.microsoft.com/office/drawing/2014/main" id="{BF647279-4690-468A-A28E-2A0751F106EF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641;p42">
              <a:extLst>
                <a:ext uri="{FF2B5EF4-FFF2-40B4-BE49-F238E27FC236}">
                  <a16:creationId xmlns:a16="http://schemas.microsoft.com/office/drawing/2014/main" id="{CC969C06-E614-4C2F-B3AB-4C163873633E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642;p42">
              <a:extLst>
                <a:ext uri="{FF2B5EF4-FFF2-40B4-BE49-F238E27FC236}">
                  <a16:creationId xmlns:a16="http://schemas.microsoft.com/office/drawing/2014/main" id="{D52A720D-2A59-406A-8A85-74D73333667D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643;p42">
              <a:extLst>
                <a:ext uri="{FF2B5EF4-FFF2-40B4-BE49-F238E27FC236}">
                  <a16:creationId xmlns:a16="http://schemas.microsoft.com/office/drawing/2014/main" id="{629CAD16-AF8F-4003-818D-714813B41CDA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644;p42">
              <a:extLst>
                <a:ext uri="{FF2B5EF4-FFF2-40B4-BE49-F238E27FC236}">
                  <a16:creationId xmlns:a16="http://schemas.microsoft.com/office/drawing/2014/main" id="{4EBE9C85-E0D9-462B-B0C2-2A59CCD631D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645;p42">
              <a:extLst>
                <a:ext uri="{FF2B5EF4-FFF2-40B4-BE49-F238E27FC236}">
                  <a16:creationId xmlns:a16="http://schemas.microsoft.com/office/drawing/2014/main" id="{BE19CD96-E6FD-4B6D-B73C-648D546E94C1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646;p42">
              <a:extLst>
                <a:ext uri="{FF2B5EF4-FFF2-40B4-BE49-F238E27FC236}">
                  <a16:creationId xmlns:a16="http://schemas.microsoft.com/office/drawing/2014/main" id="{CA036ED6-A00F-469B-9995-E2CCB908C9CC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647;p42">
              <a:extLst>
                <a:ext uri="{FF2B5EF4-FFF2-40B4-BE49-F238E27FC236}">
                  <a16:creationId xmlns:a16="http://schemas.microsoft.com/office/drawing/2014/main" id="{DC457ADC-10EA-48D7-A0A9-FDCBEF62BC2C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648;p42">
              <a:extLst>
                <a:ext uri="{FF2B5EF4-FFF2-40B4-BE49-F238E27FC236}">
                  <a16:creationId xmlns:a16="http://schemas.microsoft.com/office/drawing/2014/main" id="{9BA964E3-6DA8-42CD-B092-9991F64A9211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649;p42">
              <a:extLst>
                <a:ext uri="{FF2B5EF4-FFF2-40B4-BE49-F238E27FC236}">
                  <a16:creationId xmlns:a16="http://schemas.microsoft.com/office/drawing/2014/main" id="{9C067924-576A-4BCF-8359-77806246224F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650;p42">
              <a:extLst>
                <a:ext uri="{FF2B5EF4-FFF2-40B4-BE49-F238E27FC236}">
                  <a16:creationId xmlns:a16="http://schemas.microsoft.com/office/drawing/2014/main" id="{49D8E131-0B9B-4D7C-8F4A-9C77B2376CFA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651;p42">
              <a:extLst>
                <a:ext uri="{FF2B5EF4-FFF2-40B4-BE49-F238E27FC236}">
                  <a16:creationId xmlns:a16="http://schemas.microsoft.com/office/drawing/2014/main" id="{544B6AD7-4099-4D25-9ECB-01BC201E7B50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652;p42">
              <a:extLst>
                <a:ext uri="{FF2B5EF4-FFF2-40B4-BE49-F238E27FC236}">
                  <a16:creationId xmlns:a16="http://schemas.microsoft.com/office/drawing/2014/main" id="{5BDBF5D3-AE15-4140-AED7-EF318991EEF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653;p42">
              <a:extLst>
                <a:ext uri="{FF2B5EF4-FFF2-40B4-BE49-F238E27FC236}">
                  <a16:creationId xmlns:a16="http://schemas.microsoft.com/office/drawing/2014/main" id="{A256C128-C018-4AEF-A266-C5ED57D9251C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654;p42">
              <a:extLst>
                <a:ext uri="{FF2B5EF4-FFF2-40B4-BE49-F238E27FC236}">
                  <a16:creationId xmlns:a16="http://schemas.microsoft.com/office/drawing/2014/main" id="{52907122-1D81-4143-9075-96ABEC0AB46D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655;p42">
              <a:extLst>
                <a:ext uri="{FF2B5EF4-FFF2-40B4-BE49-F238E27FC236}">
                  <a16:creationId xmlns:a16="http://schemas.microsoft.com/office/drawing/2014/main" id="{60C168E9-078E-47E9-86A4-EBAA80B2E8B0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656;p42">
              <a:extLst>
                <a:ext uri="{FF2B5EF4-FFF2-40B4-BE49-F238E27FC236}">
                  <a16:creationId xmlns:a16="http://schemas.microsoft.com/office/drawing/2014/main" id="{487BCAE4-ADD8-4992-A566-7FD0D54B8C71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657;p42">
              <a:extLst>
                <a:ext uri="{FF2B5EF4-FFF2-40B4-BE49-F238E27FC236}">
                  <a16:creationId xmlns:a16="http://schemas.microsoft.com/office/drawing/2014/main" id="{2C7191F4-A1BC-43DF-99F6-81757C988182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658;p42">
              <a:extLst>
                <a:ext uri="{FF2B5EF4-FFF2-40B4-BE49-F238E27FC236}">
                  <a16:creationId xmlns:a16="http://schemas.microsoft.com/office/drawing/2014/main" id="{61AC21EA-22A3-4CDF-982F-EDD9792C43CC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659;p42">
              <a:extLst>
                <a:ext uri="{FF2B5EF4-FFF2-40B4-BE49-F238E27FC236}">
                  <a16:creationId xmlns:a16="http://schemas.microsoft.com/office/drawing/2014/main" id="{C2DD9150-17E3-4AED-A470-3AC3FDA7B31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660;p42">
              <a:extLst>
                <a:ext uri="{FF2B5EF4-FFF2-40B4-BE49-F238E27FC236}">
                  <a16:creationId xmlns:a16="http://schemas.microsoft.com/office/drawing/2014/main" id="{CD8484DC-118D-45D6-A71F-EFE780E02254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661;p42">
              <a:extLst>
                <a:ext uri="{FF2B5EF4-FFF2-40B4-BE49-F238E27FC236}">
                  <a16:creationId xmlns:a16="http://schemas.microsoft.com/office/drawing/2014/main" id="{8FCFCDBF-5747-4CC5-8852-596E705D4FA1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662;p42">
              <a:extLst>
                <a:ext uri="{FF2B5EF4-FFF2-40B4-BE49-F238E27FC236}">
                  <a16:creationId xmlns:a16="http://schemas.microsoft.com/office/drawing/2014/main" id="{812DDFD1-4A32-4884-81BD-C8CA4C58258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663;p42">
              <a:extLst>
                <a:ext uri="{FF2B5EF4-FFF2-40B4-BE49-F238E27FC236}">
                  <a16:creationId xmlns:a16="http://schemas.microsoft.com/office/drawing/2014/main" id="{B107FBA3-27D1-4EC1-BC68-33D7188CE594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664;p42">
              <a:extLst>
                <a:ext uri="{FF2B5EF4-FFF2-40B4-BE49-F238E27FC236}">
                  <a16:creationId xmlns:a16="http://schemas.microsoft.com/office/drawing/2014/main" id="{4D123336-5C38-4FA2-A1A8-8BFC5089ADBA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665;p42">
              <a:extLst>
                <a:ext uri="{FF2B5EF4-FFF2-40B4-BE49-F238E27FC236}">
                  <a16:creationId xmlns:a16="http://schemas.microsoft.com/office/drawing/2014/main" id="{A48F8292-BC75-4DAB-B350-FE4AA3AC1EC4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666;p42">
              <a:extLst>
                <a:ext uri="{FF2B5EF4-FFF2-40B4-BE49-F238E27FC236}">
                  <a16:creationId xmlns:a16="http://schemas.microsoft.com/office/drawing/2014/main" id="{8D9DEFE9-209C-46E7-BB03-79ECF6E1792D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667;p42">
              <a:extLst>
                <a:ext uri="{FF2B5EF4-FFF2-40B4-BE49-F238E27FC236}">
                  <a16:creationId xmlns:a16="http://schemas.microsoft.com/office/drawing/2014/main" id="{BB550F1C-5565-4152-A4CE-1FC76CEBF9BA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668;p42">
              <a:extLst>
                <a:ext uri="{FF2B5EF4-FFF2-40B4-BE49-F238E27FC236}">
                  <a16:creationId xmlns:a16="http://schemas.microsoft.com/office/drawing/2014/main" id="{C332558C-1ECF-43D5-8A3C-2B93FFA6EA5C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669;p42">
              <a:extLst>
                <a:ext uri="{FF2B5EF4-FFF2-40B4-BE49-F238E27FC236}">
                  <a16:creationId xmlns:a16="http://schemas.microsoft.com/office/drawing/2014/main" id="{BC9CB68A-6B33-4444-B9B7-B26792DFF2A3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670;p42">
              <a:extLst>
                <a:ext uri="{FF2B5EF4-FFF2-40B4-BE49-F238E27FC236}">
                  <a16:creationId xmlns:a16="http://schemas.microsoft.com/office/drawing/2014/main" id="{539A02F4-21C9-40BB-B8DE-35F6056A47F5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671;p42">
              <a:extLst>
                <a:ext uri="{FF2B5EF4-FFF2-40B4-BE49-F238E27FC236}">
                  <a16:creationId xmlns:a16="http://schemas.microsoft.com/office/drawing/2014/main" id="{046C65AA-F804-4E37-89F4-E194892FB4D5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672;p42">
              <a:extLst>
                <a:ext uri="{FF2B5EF4-FFF2-40B4-BE49-F238E27FC236}">
                  <a16:creationId xmlns:a16="http://schemas.microsoft.com/office/drawing/2014/main" id="{85C50AEF-3D3D-41C8-95AE-694F22C702C1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673;p42">
              <a:extLst>
                <a:ext uri="{FF2B5EF4-FFF2-40B4-BE49-F238E27FC236}">
                  <a16:creationId xmlns:a16="http://schemas.microsoft.com/office/drawing/2014/main" id="{7890AFB3-07B2-42FB-95D9-619AB67E017C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674;p42">
              <a:extLst>
                <a:ext uri="{FF2B5EF4-FFF2-40B4-BE49-F238E27FC236}">
                  <a16:creationId xmlns:a16="http://schemas.microsoft.com/office/drawing/2014/main" id="{9937BEDD-DFB4-4388-90BE-BD895547DE01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675;p42">
              <a:extLst>
                <a:ext uri="{FF2B5EF4-FFF2-40B4-BE49-F238E27FC236}">
                  <a16:creationId xmlns:a16="http://schemas.microsoft.com/office/drawing/2014/main" id="{1A53A0E6-27CA-4B5A-846F-9D193E5B2929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676;p42">
              <a:extLst>
                <a:ext uri="{FF2B5EF4-FFF2-40B4-BE49-F238E27FC236}">
                  <a16:creationId xmlns:a16="http://schemas.microsoft.com/office/drawing/2014/main" id="{CE484E9F-5384-4BFD-85CE-806B12151914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677;p42">
              <a:extLst>
                <a:ext uri="{FF2B5EF4-FFF2-40B4-BE49-F238E27FC236}">
                  <a16:creationId xmlns:a16="http://schemas.microsoft.com/office/drawing/2014/main" id="{16E9EB40-8D0C-4381-84F8-27C0493DF719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678;p42">
              <a:extLst>
                <a:ext uri="{FF2B5EF4-FFF2-40B4-BE49-F238E27FC236}">
                  <a16:creationId xmlns:a16="http://schemas.microsoft.com/office/drawing/2014/main" id="{E275798E-CD0E-435A-80EE-FAD5DFD8C181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679;p42">
              <a:extLst>
                <a:ext uri="{FF2B5EF4-FFF2-40B4-BE49-F238E27FC236}">
                  <a16:creationId xmlns:a16="http://schemas.microsoft.com/office/drawing/2014/main" id="{E9D4085D-868B-4015-8EAE-5BD785F22687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680;p42">
              <a:extLst>
                <a:ext uri="{FF2B5EF4-FFF2-40B4-BE49-F238E27FC236}">
                  <a16:creationId xmlns:a16="http://schemas.microsoft.com/office/drawing/2014/main" id="{B9F31CBF-682B-4079-8438-C3C7DBEA64C6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681;p42">
              <a:extLst>
                <a:ext uri="{FF2B5EF4-FFF2-40B4-BE49-F238E27FC236}">
                  <a16:creationId xmlns:a16="http://schemas.microsoft.com/office/drawing/2014/main" id="{A446D934-2D17-4C84-98FC-89316C67372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682;p42">
              <a:extLst>
                <a:ext uri="{FF2B5EF4-FFF2-40B4-BE49-F238E27FC236}">
                  <a16:creationId xmlns:a16="http://schemas.microsoft.com/office/drawing/2014/main" id="{AC11AEAF-97CE-49EB-B627-974847C971AC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683;p42">
              <a:extLst>
                <a:ext uri="{FF2B5EF4-FFF2-40B4-BE49-F238E27FC236}">
                  <a16:creationId xmlns:a16="http://schemas.microsoft.com/office/drawing/2014/main" id="{C43B9FFE-8C84-4BB5-8A38-FAE850DFF0B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684;p42">
              <a:extLst>
                <a:ext uri="{FF2B5EF4-FFF2-40B4-BE49-F238E27FC236}">
                  <a16:creationId xmlns:a16="http://schemas.microsoft.com/office/drawing/2014/main" id="{A5915020-C2FB-48FA-9B11-49C22D503E99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85;p42">
              <a:extLst>
                <a:ext uri="{FF2B5EF4-FFF2-40B4-BE49-F238E27FC236}">
                  <a16:creationId xmlns:a16="http://schemas.microsoft.com/office/drawing/2014/main" id="{B2E2A4BE-5190-4293-B355-322C009F6BD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86;p42">
              <a:extLst>
                <a:ext uri="{FF2B5EF4-FFF2-40B4-BE49-F238E27FC236}">
                  <a16:creationId xmlns:a16="http://schemas.microsoft.com/office/drawing/2014/main" id="{47C47D9C-AC91-4057-A8D0-F12704493C86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87;p42">
              <a:extLst>
                <a:ext uri="{FF2B5EF4-FFF2-40B4-BE49-F238E27FC236}">
                  <a16:creationId xmlns:a16="http://schemas.microsoft.com/office/drawing/2014/main" id="{D6F91144-D6AE-49BE-943F-CEB4B79AF16A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88;p42">
              <a:extLst>
                <a:ext uri="{FF2B5EF4-FFF2-40B4-BE49-F238E27FC236}">
                  <a16:creationId xmlns:a16="http://schemas.microsoft.com/office/drawing/2014/main" id="{26CE4D8A-FD93-41F3-B955-8FC9234DD212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89;p42">
              <a:extLst>
                <a:ext uri="{FF2B5EF4-FFF2-40B4-BE49-F238E27FC236}">
                  <a16:creationId xmlns:a16="http://schemas.microsoft.com/office/drawing/2014/main" id="{A745DEE5-2CBE-4E8D-8297-5169588AA72D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90;p42">
              <a:extLst>
                <a:ext uri="{FF2B5EF4-FFF2-40B4-BE49-F238E27FC236}">
                  <a16:creationId xmlns:a16="http://schemas.microsoft.com/office/drawing/2014/main" id="{1BA6ED38-5456-49A6-A72B-F3199648738F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91;p42">
              <a:extLst>
                <a:ext uri="{FF2B5EF4-FFF2-40B4-BE49-F238E27FC236}">
                  <a16:creationId xmlns:a16="http://schemas.microsoft.com/office/drawing/2014/main" id="{62981D78-84F6-457B-B338-DFCB8051A95A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92;p42">
              <a:extLst>
                <a:ext uri="{FF2B5EF4-FFF2-40B4-BE49-F238E27FC236}">
                  <a16:creationId xmlns:a16="http://schemas.microsoft.com/office/drawing/2014/main" id="{7372CA6D-F02F-40FA-8679-031D74A25729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93;p42">
              <a:extLst>
                <a:ext uri="{FF2B5EF4-FFF2-40B4-BE49-F238E27FC236}">
                  <a16:creationId xmlns:a16="http://schemas.microsoft.com/office/drawing/2014/main" id="{EF43BA35-7E69-4F41-BE66-854647BB8865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4;p42">
              <a:extLst>
                <a:ext uri="{FF2B5EF4-FFF2-40B4-BE49-F238E27FC236}">
                  <a16:creationId xmlns:a16="http://schemas.microsoft.com/office/drawing/2014/main" id="{F144E1FB-1FF0-4892-8A41-36BFDDD0C934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695;p42">
              <a:extLst>
                <a:ext uri="{FF2B5EF4-FFF2-40B4-BE49-F238E27FC236}">
                  <a16:creationId xmlns:a16="http://schemas.microsoft.com/office/drawing/2014/main" id="{A7F35C2B-98CD-4917-8889-135487CD3812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696;p42">
              <a:extLst>
                <a:ext uri="{FF2B5EF4-FFF2-40B4-BE49-F238E27FC236}">
                  <a16:creationId xmlns:a16="http://schemas.microsoft.com/office/drawing/2014/main" id="{9C6E76D3-2CB5-4D44-A360-392250BFD13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697;p42">
              <a:extLst>
                <a:ext uri="{FF2B5EF4-FFF2-40B4-BE49-F238E27FC236}">
                  <a16:creationId xmlns:a16="http://schemas.microsoft.com/office/drawing/2014/main" id="{46F50B39-1FF6-48D7-8AD0-7715C2D7573B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698;p42">
              <a:extLst>
                <a:ext uri="{FF2B5EF4-FFF2-40B4-BE49-F238E27FC236}">
                  <a16:creationId xmlns:a16="http://schemas.microsoft.com/office/drawing/2014/main" id="{91E7024C-FCFF-48B4-8403-9C9EEFE4B42D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699;p42">
              <a:extLst>
                <a:ext uri="{FF2B5EF4-FFF2-40B4-BE49-F238E27FC236}">
                  <a16:creationId xmlns:a16="http://schemas.microsoft.com/office/drawing/2014/main" id="{08E1D13D-3B50-4F51-9984-90CAE5F2CBC0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00;p42">
              <a:extLst>
                <a:ext uri="{FF2B5EF4-FFF2-40B4-BE49-F238E27FC236}">
                  <a16:creationId xmlns:a16="http://schemas.microsoft.com/office/drawing/2014/main" id="{9E0B1BE9-9D5B-4436-8024-749A41585A1D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01;p42">
              <a:extLst>
                <a:ext uri="{FF2B5EF4-FFF2-40B4-BE49-F238E27FC236}">
                  <a16:creationId xmlns:a16="http://schemas.microsoft.com/office/drawing/2014/main" id="{765CF846-1353-479B-A5E3-A06688D5657D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02;p42">
              <a:extLst>
                <a:ext uri="{FF2B5EF4-FFF2-40B4-BE49-F238E27FC236}">
                  <a16:creationId xmlns:a16="http://schemas.microsoft.com/office/drawing/2014/main" id="{7BDA8B7B-DDF0-4761-9775-08D4DF22D547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03;p42">
              <a:extLst>
                <a:ext uri="{FF2B5EF4-FFF2-40B4-BE49-F238E27FC236}">
                  <a16:creationId xmlns:a16="http://schemas.microsoft.com/office/drawing/2014/main" id="{82FC85A0-C950-411F-94F6-76C4A0D97B6F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04;p42">
              <a:extLst>
                <a:ext uri="{FF2B5EF4-FFF2-40B4-BE49-F238E27FC236}">
                  <a16:creationId xmlns:a16="http://schemas.microsoft.com/office/drawing/2014/main" id="{2FFDCFF4-32E2-4367-B608-2C3CF05EC695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705;p42">
              <a:extLst>
                <a:ext uri="{FF2B5EF4-FFF2-40B4-BE49-F238E27FC236}">
                  <a16:creationId xmlns:a16="http://schemas.microsoft.com/office/drawing/2014/main" id="{82EEDF38-DA39-4763-AA82-46C4FE05ABCC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706;p42">
              <a:extLst>
                <a:ext uri="{FF2B5EF4-FFF2-40B4-BE49-F238E27FC236}">
                  <a16:creationId xmlns:a16="http://schemas.microsoft.com/office/drawing/2014/main" id="{D601F018-259A-4B64-88C0-F1B7A6B2743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707;p42">
              <a:extLst>
                <a:ext uri="{FF2B5EF4-FFF2-40B4-BE49-F238E27FC236}">
                  <a16:creationId xmlns:a16="http://schemas.microsoft.com/office/drawing/2014/main" id="{F8EDECD8-6F67-42CB-9806-450B1E9849E3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708;p42">
              <a:extLst>
                <a:ext uri="{FF2B5EF4-FFF2-40B4-BE49-F238E27FC236}">
                  <a16:creationId xmlns:a16="http://schemas.microsoft.com/office/drawing/2014/main" id="{E6011E1D-5565-47D4-8689-84797187136F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709;p42">
              <a:extLst>
                <a:ext uri="{FF2B5EF4-FFF2-40B4-BE49-F238E27FC236}">
                  <a16:creationId xmlns:a16="http://schemas.microsoft.com/office/drawing/2014/main" id="{245BEEE2-06CF-4804-9081-FCC0D4497467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710;p42">
              <a:extLst>
                <a:ext uri="{FF2B5EF4-FFF2-40B4-BE49-F238E27FC236}">
                  <a16:creationId xmlns:a16="http://schemas.microsoft.com/office/drawing/2014/main" id="{4F6FDFEF-3561-4065-A49D-72F5701FAA75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711;p42">
              <a:extLst>
                <a:ext uri="{FF2B5EF4-FFF2-40B4-BE49-F238E27FC236}">
                  <a16:creationId xmlns:a16="http://schemas.microsoft.com/office/drawing/2014/main" id="{C160DAC7-836B-4BB8-A2FB-7448D95EF08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712;p42">
              <a:extLst>
                <a:ext uri="{FF2B5EF4-FFF2-40B4-BE49-F238E27FC236}">
                  <a16:creationId xmlns:a16="http://schemas.microsoft.com/office/drawing/2014/main" id="{84F7BA02-85DE-4D66-B44C-09BE67C2910E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713;p42">
              <a:extLst>
                <a:ext uri="{FF2B5EF4-FFF2-40B4-BE49-F238E27FC236}">
                  <a16:creationId xmlns:a16="http://schemas.microsoft.com/office/drawing/2014/main" id="{ABBFB77B-8AD1-4B20-8A51-499CB6594F1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714;p42">
              <a:extLst>
                <a:ext uri="{FF2B5EF4-FFF2-40B4-BE49-F238E27FC236}">
                  <a16:creationId xmlns:a16="http://schemas.microsoft.com/office/drawing/2014/main" id="{9FA4E1A6-16FA-4C99-B8CD-8ADCE72864A1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715;p42">
              <a:extLst>
                <a:ext uri="{FF2B5EF4-FFF2-40B4-BE49-F238E27FC236}">
                  <a16:creationId xmlns:a16="http://schemas.microsoft.com/office/drawing/2014/main" id="{C44600AC-C701-4308-8067-81FB5D0BEBDB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716;p42">
              <a:extLst>
                <a:ext uri="{FF2B5EF4-FFF2-40B4-BE49-F238E27FC236}">
                  <a16:creationId xmlns:a16="http://schemas.microsoft.com/office/drawing/2014/main" id="{2054B5BE-3B18-4A0C-809E-145C681ACA63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717;p42">
              <a:extLst>
                <a:ext uri="{FF2B5EF4-FFF2-40B4-BE49-F238E27FC236}">
                  <a16:creationId xmlns:a16="http://schemas.microsoft.com/office/drawing/2014/main" id="{05D69835-1D3A-43D2-AE77-86768F25F963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718;p42">
              <a:extLst>
                <a:ext uri="{FF2B5EF4-FFF2-40B4-BE49-F238E27FC236}">
                  <a16:creationId xmlns:a16="http://schemas.microsoft.com/office/drawing/2014/main" id="{5AF0B961-CAEF-431F-8510-478E1792AF81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719;p42">
              <a:extLst>
                <a:ext uri="{FF2B5EF4-FFF2-40B4-BE49-F238E27FC236}">
                  <a16:creationId xmlns:a16="http://schemas.microsoft.com/office/drawing/2014/main" id="{8111A1C5-314A-4B9A-B8F5-53C11312204C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720;p42">
              <a:extLst>
                <a:ext uri="{FF2B5EF4-FFF2-40B4-BE49-F238E27FC236}">
                  <a16:creationId xmlns:a16="http://schemas.microsoft.com/office/drawing/2014/main" id="{5394DE43-1CD3-48B1-9356-9DB0E8784A66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721;p42">
              <a:extLst>
                <a:ext uri="{FF2B5EF4-FFF2-40B4-BE49-F238E27FC236}">
                  <a16:creationId xmlns:a16="http://schemas.microsoft.com/office/drawing/2014/main" id="{61F5C35A-1C34-4051-B34D-DA3392E1092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722;p42">
              <a:extLst>
                <a:ext uri="{FF2B5EF4-FFF2-40B4-BE49-F238E27FC236}">
                  <a16:creationId xmlns:a16="http://schemas.microsoft.com/office/drawing/2014/main" id="{738F1742-36BF-4542-93C2-1E319EFFD9C5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723;p42">
              <a:extLst>
                <a:ext uri="{FF2B5EF4-FFF2-40B4-BE49-F238E27FC236}">
                  <a16:creationId xmlns:a16="http://schemas.microsoft.com/office/drawing/2014/main" id="{363A826A-1F62-46FD-8244-63DA3A71D147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724;p42">
              <a:extLst>
                <a:ext uri="{FF2B5EF4-FFF2-40B4-BE49-F238E27FC236}">
                  <a16:creationId xmlns:a16="http://schemas.microsoft.com/office/drawing/2014/main" id="{C42CAAB2-B077-4C62-BD99-310EC0BF23E4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725;p42">
              <a:extLst>
                <a:ext uri="{FF2B5EF4-FFF2-40B4-BE49-F238E27FC236}">
                  <a16:creationId xmlns:a16="http://schemas.microsoft.com/office/drawing/2014/main" id="{13C194FF-5404-4052-9098-D290ABE3A595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726;p42">
              <a:extLst>
                <a:ext uri="{FF2B5EF4-FFF2-40B4-BE49-F238E27FC236}">
                  <a16:creationId xmlns:a16="http://schemas.microsoft.com/office/drawing/2014/main" id="{D8820397-413D-47D5-A1FD-8A56E03940CB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727;p42">
              <a:extLst>
                <a:ext uri="{FF2B5EF4-FFF2-40B4-BE49-F238E27FC236}">
                  <a16:creationId xmlns:a16="http://schemas.microsoft.com/office/drawing/2014/main" id="{596DC0D0-05C4-4ECD-9262-42B54E9253C8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728;p42">
              <a:extLst>
                <a:ext uri="{FF2B5EF4-FFF2-40B4-BE49-F238E27FC236}">
                  <a16:creationId xmlns:a16="http://schemas.microsoft.com/office/drawing/2014/main" id="{F443A105-8504-4B29-B473-67A805C5D0E4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729;p42">
              <a:extLst>
                <a:ext uri="{FF2B5EF4-FFF2-40B4-BE49-F238E27FC236}">
                  <a16:creationId xmlns:a16="http://schemas.microsoft.com/office/drawing/2014/main" id="{C91833C4-26DC-4B35-BFFE-78E8B40C2FEC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730;p42">
              <a:extLst>
                <a:ext uri="{FF2B5EF4-FFF2-40B4-BE49-F238E27FC236}">
                  <a16:creationId xmlns:a16="http://schemas.microsoft.com/office/drawing/2014/main" id="{93ADB400-654B-4677-8A9F-FC710DDD2913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731;p42">
              <a:extLst>
                <a:ext uri="{FF2B5EF4-FFF2-40B4-BE49-F238E27FC236}">
                  <a16:creationId xmlns:a16="http://schemas.microsoft.com/office/drawing/2014/main" id="{D6D3AA36-E9B4-4C1E-8AF3-5C2249C647F4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732;p42">
              <a:extLst>
                <a:ext uri="{FF2B5EF4-FFF2-40B4-BE49-F238E27FC236}">
                  <a16:creationId xmlns:a16="http://schemas.microsoft.com/office/drawing/2014/main" id="{023E3387-7BA1-48E3-97F5-BAE5B994FAE1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733;p42">
              <a:extLst>
                <a:ext uri="{FF2B5EF4-FFF2-40B4-BE49-F238E27FC236}">
                  <a16:creationId xmlns:a16="http://schemas.microsoft.com/office/drawing/2014/main" id="{F745F156-5763-4127-9911-65B221BCB6BA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734;p42">
              <a:extLst>
                <a:ext uri="{FF2B5EF4-FFF2-40B4-BE49-F238E27FC236}">
                  <a16:creationId xmlns:a16="http://schemas.microsoft.com/office/drawing/2014/main" id="{94D7F4FF-EFEC-4EEE-8755-FD7018D729DC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735;p42">
              <a:extLst>
                <a:ext uri="{FF2B5EF4-FFF2-40B4-BE49-F238E27FC236}">
                  <a16:creationId xmlns:a16="http://schemas.microsoft.com/office/drawing/2014/main" id="{A6F186EF-2483-42ED-A660-5F9E0E177049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736;p42">
              <a:extLst>
                <a:ext uri="{FF2B5EF4-FFF2-40B4-BE49-F238E27FC236}">
                  <a16:creationId xmlns:a16="http://schemas.microsoft.com/office/drawing/2014/main" id="{E7547E2B-FFE2-43B7-A8D5-F0688C7C3C1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737;p42">
              <a:extLst>
                <a:ext uri="{FF2B5EF4-FFF2-40B4-BE49-F238E27FC236}">
                  <a16:creationId xmlns:a16="http://schemas.microsoft.com/office/drawing/2014/main" id="{090A31EF-772C-4EDE-9E12-4246D3986F1D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738;p42">
              <a:extLst>
                <a:ext uri="{FF2B5EF4-FFF2-40B4-BE49-F238E27FC236}">
                  <a16:creationId xmlns:a16="http://schemas.microsoft.com/office/drawing/2014/main" id="{D98006EA-EAF1-403D-8853-7897FBB7CE27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739;p42">
              <a:extLst>
                <a:ext uri="{FF2B5EF4-FFF2-40B4-BE49-F238E27FC236}">
                  <a16:creationId xmlns:a16="http://schemas.microsoft.com/office/drawing/2014/main" id="{0F4B4DCE-F79D-4918-85A4-5F5FFCFB598A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740;p42">
              <a:extLst>
                <a:ext uri="{FF2B5EF4-FFF2-40B4-BE49-F238E27FC236}">
                  <a16:creationId xmlns:a16="http://schemas.microsoft.com/office/drawing/2014/main" id="{C9E936B1-5B24-44FE-927E-E8BDB212F1E4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741;p42">
              <a:extLst>
                <a:ext uri="{FF2B5EF4-FFF2-40B4-BE49-F238E27FC236}">
                  <a16:creationId xmlns:a16="http://schemas.microsoft.com/office/drawing/2014/main" id="{D37DE896-41D7-40FC-8CF0-D4C6CC6F8EDE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742;p42">
              <a:extLst>
                <a:ext uri="{FF2B5EF4-FFF2-40B4-BE49-F238E27FC236}">
                  <a16:creationId xmlns:a16="http://schemas.microsoft.com/office/drawing/2014/main" id="{D6D0FDFA-ED08-4D59-BFC6-642F89A96262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743;p42">
              <a:extLst>
                <a:ext uri="{FF2B5EF4-FFF2-40B4-BE49-F238E27FC236}">
                  <a16:creationId xmlns:a16="http://schemas.microsoft.com/office/drawing/2014/main" id="{1C4F82B4-C0C0-4BEE-9554-898FCE5484CB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744;p42">
              <a:extLst>
                <a:ext uri="{FF2B5EF4-FFF2-40B4-BE49-F238E27FC236}">
                  <a16:creationId xmlns:a16="http://schemas.microsoft.com/office/drawing/2014/main" id="{084D5435-C4CD-4249-918F-962BE300B76D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745;p42">
              <a:extLst>
                <a:ext uri="{FF2B5EF4-FFF2-40B4-BE49-F238E27FC236}">
                  <a16:creationId xmlns:a16="http://schemas.microsoft.com/office/drawing/2014/main" id="{10FC9349-C798-443E-90D9-9A7F2E921115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746;p42">
              <a:extLst>
                <a:ext uri="{FF2B5EF4-FFF2-40B4-BE49-F238E27FC236}">
                  <a16:creationId xmlns:a16="http://schemas.microsoft.com/office/drawing/2014/main" id="{EFDE6DEC-049B-4EA4-AEAC-CC58F7DABCC0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747;p42">
              <a:extLst>
                <a:ext uri="{FF2B5EF4-FFF2-40B4-BE49-F238E27FC236}">
                  <a16:creationId xmlns:a16="http://schemas.microsoft.com/office/drawing/2014/main" id="{77D9F060-2A79-4319-9D4C-7D576250FC54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748;p42">
              <a:extLst>
                <a:ext uri="{FF2B5EF4-FFF2-40B4-BE49-F238E27FC236}">
                  <a16:creationId xmlns:a16="http://schemas.microsoft.com/office/drawing/2014/main" id="{C69D213E-5AB3-44CF-924C-C9F8CB78FA15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749;p42">
              <a:extLst>
                <a:ext uri="{FF2B5EF4-FFF2-40B4-BE49-F238E27FC236}">
                  <a16:creationId xmlns:a16="http://schemas.microsoft.com/office/drawing/2014/main" id="{26175D21-4004-4B3A-BD79-5CC418411457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750;p42">
              <a:extLst>
                <a:ext uri="{FF2B5EF4-FFF2-40B4-BE49-F238E27FC236}">
                  <a16:creationId xmlns:a16="http://schemas.microsoft.com/office/drawing/2014/main" id="{F394B88E-1EFC-45B7-BA08-E468D13E78C1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751;p42">
              <a:extLst>
                <a:ext uri="{FF2B5EF4-FFF2-40B4-BE49-F238E27FC236}">
                  <a16:creationId xmlns:a16="http://schemas.microsoft.com/office/drawing/2014/main" id="{8B193A41-44A4-4920-BD5E-08D76ED533D4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752;p42">
              <a:extLst>
                <a:ext uri="{FF2B5EF4-FFF2-40B4-BE49-F238E27FC236}">
                  <a16:creationId xmlns:a16="http://schemas.microsoft.com/office/drawing/2014/main" id="{9701444C-1E22-4DC4-851E-233AB7E7AA7F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753;p42">
              <a:extLst>
                <a:ext uri="{FF2B5EF4-FFF2-40B4-BE49-F238E27FC236}">
                  <a16:creationId xmlns:a16="http://schemas.microsoft.com/office/drawing/2014/main" id="{72D0E990-A360-46DE-B638-C31C294DA14E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754;p42">
              <a:extLst>
                <a:ext uri="{FF2B5EF4-FFF2-40B4-BE49-F238E27FC236}">
                  <a16:creationId xmlns:a16="http://schemas.microsoft.com/office/drawing/2014/main" id="{9A76A3D7-9144-4DCC-87FD-0A570DA150CC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755;p42">
              <a:extLst>
                <a:ext uri="{FF2B5EF4-FFF2-40B4-BE49-F238E27FC236}">
                  <a16:creationId xmlns:a16="http://schemas.microsoft.com/office/drawing/2014/main" id="{66403B2C-8750-41DF-A447-0DCF7F2F830B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756;p42">
              <a:extLst>
                <a:ext uri="{FF2B5EF4-FFF2-40B4-BE49-F238E27FC236}">
                  <a16:creationId xmlns:a16="http://schemas.microsoft.com/office/drawing/2014/main" id="{F48C3BDD-2EEA-4338-B174-93918A1E7C65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757;p42">
              <a:extLst>
                <a:ext uri="{FF2B5EF4-FFF2-40B4-BE49-F238E27FC236}">
                  <a16:creationId xmlns:a16="http://schemas.microsoft.com/office/drawing/2014/main" id="{3DA05E52-30BF-4ABF-A326-DD4339CD4DF5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758;p42">
              <a:extLst>
                <a:ext uri="{FF2B5EF4-FFF2-40B4-BE49-F238E27FC236}">
                  <a16:creationId xmlns:a16="http://schemas.microsoft.com/office/drawing/2014/main" id="{A73ACBE2-A529-4658-BA69-F7AEF6483A55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759;p42">
              <a:extLst>
                <a:ext uri="{FF2B5EF4-FFF2-40B4-BE49-F238E27FC236}">
                  <a16:creationId xmlns:a16="http://schemas.microsoft.com/office/drawing/2014/main" id="{10B85837-3AE4-4EAF-BA09-DEA38DDEF823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760;p42">
              <a:extLst>
                <a:ext uri="{FF2B5EF4-FFF2-40B4-BE49-F238E27FC236}">
                  <a16:creationId xmlns:a16="http://schemas.microsoft.com/office/drawing/2014/main" id="{352F3D98-B2F7-412C-B2C0-5D82B1276F0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761;p42">
              <a:extLst>
                <a:ext uri="{FF2B5EF4-FFF2-40B4-BE49-F238E27FC236}">
                  <a16:creationId xmlns:a16="http://schemas.microsoft.com/office/drawing/2014/main" id="{D31B0AFB-97A9-4B15-BC27-8F6C2A2A24E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762;p42">
              <a:extLst>
                <a:ext uri="{FF2B5EF4-FFF2-40B4-BE49-F238E27FC236}">
                  <a16:creationId xmlns:a16="http://schemas.microsoft.com/office/drawing/2014/main" id="{F659327D-746D-4026-B27D-BE4281B58AF7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763;p42">
              <a:extLst>
                <a:ext uri="{FF2B5EF4-FFF2-40B4-BE49-F238E27FC236}">
                  <a16:creationId xmlns:a16="http://schemas.microsoft.com/office/drawing/2014/main" id="{07A02310-E5E6-4A4C-B826-C73481ED636B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764;p42">
              <a:extLst>
                <a:ext uri="{FF2B5EF4-FFF2-40B4-BE49-F238E27FC236}">
                  <a16:creationId xmlns:a16="http://schemas.microsoft.com/office/drawing/2014/main" id="{247C1610-3D31-4B29-8A5A-52EB14B248B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765;p42">
              <a:extLst>
                <a:ext uri="{FF2B5EF4-FFF2-40B4-BE49-F238E27FC236}">
                  <a16:creationId xmlns:a16="http://schemas.microsoft.com/office/drawing/2014/main" id="{7B69057E-5B83-4756-9E9C-AD0BA8F2E92B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" name="Google Shape;8766;p42">
              <a:extLst>
                <a:ext uri="{FF2B5EF4-FFF2-40B4-BE49-F238E27FC236}">
                  <a16:creationId xmlns:a16="http://schemas.microsoft.com/office/drawing/2014/main" id="{1DE26DCE-2B10-4946-970E-9BDA59F70639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682" name="Google Shape;8767;p42">
                <a:extLst>
                  <a:ext uri="{FF2B5EF4-FFF2-40B4-BE49-F238E27FC236}">
                    <a16:creationId xmlns:a16="http://schemas.microsoft.com/office/drawing/2014/main" id="{6DF73A8E-4706-49BD-9C1E-49ECA785A983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8768;p42">
                <a:extLst>
                  <a:ext uri="{FF2B5EF4-FFF2-40B4-BE49-F238E27FC236}">
                    <a16:creationId xmlns:a16="http://schemas.microsoft.com/office/drawing/2014/main" id="{CEE0ADEE-CEB7-484E-9CC3-6BFDBA0A3D8F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8769;p42">
                <a:extLst>
                  <a:ext uri="{FF2B5EF4-FFF2-40B4-BE49-F238E27FC236}">
                    <a16:creationId xmlns:a16="http://schemas.microsoft.com/office/drawing/2014/main" id="{5B43AD1B-7AA2-4693-97ED-EB93118D5CC6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8770;p42">
                <a:extLst>
                  <a:ext uri="{FF2B5EF4-FFF2-40B4-BE49-F238E27FC236}">
                    <a16:creationId xmlns:a16="http://schemas.microsoft.com/office/drawing/2014/main" id="{1AAA2672-CEC5-428C-AD25-0C8EF9D6002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8771;p42">
                <a:extLst>
                  <a:ext uri="{FF2B5EF4-FFF2-40B4-BE49-F238E27FC236}">
                    <a16:creationId xmlns:a16="http://schemas.microsoft.com/office/drawing/2014/main" id="{D85F371C-DA15-4F69-8C95-E6B79D12846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8772;p42">
                <a:extLst>
                  <a:ext uri="{FF2B5EF4-FFF2-40B4-BE49-F238E27FC236}">
                    <a16:creationId xmlns:a16="http://schemas.microsoft.com/office/drawing/2014/main" id="{5D35B6C6-55F6-4518-9F09-29ACFA2781D2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8773;p42">
                <a:extLst>
                  <a:ext uri="{FF2B5EF4-FFF2-40B4-BE49-F238E27FC236}">
                    <a16:creationId xmlns:a16="http://schemas.microsoft.com/office/drawing/2014/main" id="{DBF6EBA8-223E-46E7-A1CD-146F9A7073A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8774;p42">
              <a:extLst>
                <a:ext uri="{FF2B5EF4-FFF2-40B4-BE49-F238E27FC236}">
                  <a16:creationId xmlns:a16="http://schemas.microsoft.com/office/drawing/2014/main" id="{5A6F7D4D-5FC1-4FA0-8655-C4AC251FBE09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8775;p42">
              <a:extLst>
                <a:ext uri="{FF2B5EF4-FFF2-40B4-BE49-F238E27FC236}">
                  <a16:creationId xmlns:a16="http://schemas.microsoft.com/office/drawing/2014/main" id="{FFEC5BFD-E078-453E-B014-04395ADA3B48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657" name="Google Shape;8776;p42">
                <a:extLst>
                  <a:ext uri="{FF2B5EF4-FFF2-40B4-BE49-F238E27FC236}">
                    <a16:creationId xmlns:a16="http://schemas.microsoft.com/office/drawing/2014/main" id="{FA1A20BB-E646-43A5-BF5E-E46529189FA4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77;p42">
                <a:extLst>
                  <a:ext uri="{FF2B5EF4-FFF2-40B4-BE49-F238E27FC236}">
                    <a16:creationId xmlns:a16="http://schemas.microsoft.com/office/drawing/2014/main" id="{E0E8DD5C-9C18-4755-A0AC-AADDE9CB4D2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78;p42">
                <a:extLst>
                  <a:ext uri="{FF2B5EF4-FFF2-40B4-BE49-F238E27FC236}">
                    <a16:creationId xmlns:a16="http://schemas.microsoft.com/office/drawing/2014/main" id="{D4C8D719-8C13-479B-B474-5A455DAC2A5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79;p42">
                <a:extLst>
                  <a:ext uri="{FF2B5EF4-FFF2-40B4-BE49-F238E27FC236}">
                    <a16:creationId xmlns:a16="http://schemas.microsoft.com/office/drawing/2014/main" id="{C086A5DB-884D-4B0A-A348-39B4139F31D6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80;p42">
                <a:extLst>
                  <a:ext uri="{FF2B5EF4-FFF2-40B4-BE49-F238E27FC236}">
                    <a16:creationId xmlns:a16="http://schemas.microsoft.com/office/drawing/2014/main" id="{8A856908-BE23-45EE-8B35-2615B1D4206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81;p42">
                <a:extLst>
                  <a:ext uri="{FF2B5EF4-FFF2-40B4-BE49-F238E27FC236}">
                    <a16:creationId xmlns:a16="http://schemas.microsoft.com/office/drawing/2014/main" id="{BA5A786C-FF8D-4088-B25C-F08EB743D582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82;p42">
                <a:extLst>
                  <a:ext uri="{FF2B5EF4-FFF2-40B4-BE49-F238E27FC236}">
                    <a16:creationId xmlns:a16="http://schemas.microsoft.com/office/drawing/2014/main" id="{D5380C3D-E9B6-411D-B841-E0CE52257D43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83;p42">
                <a:extLst>
                  <a:ext uri="{FF2B5EF4-FFF2-40B4-BE49-F238E27FC236}">
                    <a16:creationId xmlns:a16="http://schemas.microsoft.com/office/drawing/2014/main" id="{3D70C9E1-65CB-4963-B08A-DA9EDDF7048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84;p42">
                <a:extLst>
                  <a:ext uri="{FF2B5EF4-FFF2-40B4-BE49-F238E27FC236}">
                    <a16:creationId xmlns:a16="http://schemas.microsoft.com/office/drawing/2014/main" id="{CA423B83-B2D4-4543-861F-CD8108DC9B76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85;p42">
                <a:extLst>
                  <a:ext uri="{FF2B5EF4-FFF2-40B4-BE49-F238E27FC236}">
                    <a16:creationId xmlns:a16="http://schemas.microsoft.com/office/drawing/2014/main" id="{3349608C-432C-40B8-92B0-91BB5D0FE2B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86;p42">
                <a:extLst>
                  <a:ext uri="{FF2B5EF4-FFF2-40B4-BE49-F238E27FC236}">
                    <a16:creationId xmlns:a16="http://schemas.microsoft.com/office/drawing/2014/main" id="{50F5BBC0-A647-4D21-A2BA-0FEF18A7DA4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87;p42">
                <a:extLst>
                  <a:ext uri="{FF2B5EF4-FFF2-40B4-BE49-F238E27FC236}">
                    <a16:creationId xmlns:a16="http://schemas.microsoft.com/office/drawing/2014/main" id="{B36F204F-477B-4B16-B028-09AC47AC80EB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88;p42">
                <a:extLst>
                  <a:ext uri="{FF2B5EF4-FFF2-40B4-BE49-F238E27FC236}">
                    <a16:creationId xmlns:a16="http://schemas.microsoft.com/office/drawing/2014/main" id="{D43AB37B-1C50-4F2F-A616-A7096F346B5C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89;p42">
                <a:extLst>
                  <a:ext uri="{FF2B5EF4-FFF2-40B4-BE49-F238E27FC236}">
                    <a16:creationId xmlns:a16="http://schemas.microsoft.com/office/drawing/2014/main" id="{854062DE-E4DF-42C1-B874-6E861FBF3FA5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90;p42">
                <a:extLst>
                  <a:ext uri="{FF2B5EF4-FFF2-40B4-BE49-F238E27FC236}">
                    <a16:creationId xmlns:a16="http://schemas.microsoft.com/office/drawing/2014/main" id="{59072C88-AD28-43A6-BB55-BFC9F31E6686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91;p42">
                <a:extLst>
                  <a:ext uri="{FF2B5EF4-FFF2-40B4-BE49-F238E27FC236}">
                    <a16:creationId xmlns:a16="http://schemas.microsoft.com/office/drawing/2014/main" id="{E3FDD300-18CB-476D-BFA5-40C3067E18A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92;p42">
                <a:extLst>
                  <a:ext uri="{FF2B5EF4-FFF2-40B4-BE49-F238E27FC236}">
                    <a16:creationId xmlns:a16="http://schemas.microsoft.com/office/drawing/2014/main" id="{AFF95A15-57FE-4318-B9E8-70B0BA486EC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93;p42">
                <a:extLst>
                  <a:ext uri="{FF2B5EF4-FFF2-40B4-BE49-F238E27FC236}">
                    <a16:creationId xmlns:a16="http://schemas.microsoft.com/office/drawing/2014/main" id="{EAF1486F-8174-4DEE-BE3E-8A4617CE5D6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94;p42">
                <a:extLst>
                  <a:ext uri="{FF2B5EF4-FFF2-40B4-BE49-F238E27FC236}">
                    <a16:creationId xmlns:a16="http://schemas.microsoft.com/office/drawing/2014/main" id="{5CBF438F-E85A-4447-A29B-9E26A85BF222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8795;p42">
                <a:extLst>
                  <a:ext uri="{FF2B5EF4-FFF2-40B4-BE49-F238E27FC236}">
                    <a16:creationId xmlns:a16="http://schemas.microsoft.com/office/drawing/2014/main" id="{402ECA70-3D87-463C-996C-F8EF9A59B04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796;p42">
                <a:extLst>
                  <a:ext uri="{FF2B5EF4-FFF2-40B4-BE49-F238E27FC236}">
                    <a16:creationId xmlns:a16="http://schemas.microsoft.com/office/drawing/2014/main" id="{D0D2775A-5156-493B-B9ED-5664C0C9D8AF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8797;p42">
                <a:extLst>
                  <a:ext uri="{FF2B5EF4-FFF2-40B4-BE49-F238E27FC236}">
                    <a16:creationId xmlns:a16="http://schemas.microsoft.com/office/drawing/2014/main" id="{8F56696B-3E2F-42B8-9B7D-CBAC967895F6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8798;p42">
                <a:extLst>
                  <a:ext uri="{FF2B5EF4-FFF2-40B4-BE49-F238E27FC236}">
                    <a16:creationId xmlns:a16="http://schemas.microsoft.com/office/drawing/2014/main" id="{3B52A4BA-65E6-4EC4-849F-5F7A552FBB12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8799;p42">
                <a:extLst>
                  <a:ext uri="{FF2B5EF4-FFF2-40B4-BE49-F238E27FC236}">
                    <a16:creationId xmlns:a16="http://schemas.microsoft.com/office/drawing/2014/main" id="{C4879D6A-3F2C-4AD2-9355-3651AFD0E80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8800;p42">
                <a:extLst>
                  <a:ext uri="{FF2B5EF4-FFF2-40B4-BE49-F238E27FC236}">
                    <a16:creationId xmlns:a16="http://schemas.microsoft.com/office/drawing/2014/main" id="{92F20B5A-1DAE-4672-8802-9DDBEC43E92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8801;p42">
              <a:extLst>
                <a:ext uri="{FF2B5EF4-FFF2-40B4-BE49-F238E27FC236}">
                  <a16:creationId xmlns:a16="http://schemas.microsoft.com/office/drawing/2014/main" id="{C2CEC498-51E4-4540-90B8-F6D7941F66AD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649" name="Google Shape;8802;p42">
                <a:extLst>
                  <a:ext uri="{FF2B5EF4-FFF2-40B4-BE49-F238E27FC236}">
                    <a16:creationId xmlns:a16="http://schemas.microsoft.com/office/drawing/2014/main" id="{D0EF47FB-0C99-4492-A4CB-3511CDC893B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803;p42">
                <a:extLst>
                  <a:ext uri="{FF2B5EF4-FFF2-40B4-BE49-F238E27FC236}">
                    <a16:creationId xmlns:a16="http://schemas.microsoft.com/office/drawing/2014/main" id="{E4CC6E93-0F86-4896-9EA7-707A5488D747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804;p42">
                <a:extLst>
                  <a:ext uri="{FF2B5EF4-FFF2-40B4-BE49-F238E27FC236}">
                    <a16:creationId xmlns:a16="http://schemas.microsoft.com/office/drawing/2014/main" id="{A7560EA5-1EE1-425F-AD40-401FEB85912D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805;p42">
                <a:extLst>
                  <a:ext uri="{FF2B5EF4-FFF2-40B4-BE49-F238E27FC236}">
                    <a16:creationId xmlns:a16="http://schemas.microsoft.com/office/drawing/2014/main" id="{C14A6E23-4BB8-426F-B81D-DAF9AF92DBC6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806;p42">
                <a:extLst>
                  <a:ext uri="{FF2B5EF4-FFF2-40B4-BE49-F238E27FC236}">
                    <a16:creationId xmlns:a16="http://schemas.microsoft.com/office/drawing/2014/main" id="{A1DF2431-B031-4EE7-8042-9E2576E3368C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807;p42">
                <a:extLst>
                  <a:ext uri="{FF2B5EF4-FFF2-40B4-BE49-F238E27FC236}">
                    <a16:creationId xmlns:a16="http://schemas.microsoft.com/office/drawing/2014/main" id="{D4277CC0-147A-41B4-8969-27F7F00107C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808;p42">
                <a:extLst>
                  <a:ext uri="{FF2B5EF4-FFF2-40B4-BE49-F238E27FC236}">
                    <a16:creationId xmlns:a16="http://schemas.microsoft.com/office/drawing/2014/main" id="{2F24EB7D-EFE4-4C46-B1D4-B0E78CA7AE9B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809;p42">
                <a:extLst>
                  <a:ext uri="{FF2B5EF4-FFF2-40B4-BE49-F238E27FC236}">
                    <a16:creationId xmlns:a16="http://schemas.microsoft.com/office/drawing/2014/main" id="{39136E1C-783E-4BB3-B7C5-F11EEEE15C65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8810;p42">
              <a:extLst>
                <a:ext uri="{FF2B5EF4-FFF2-40B4-BE49-F238E27FC236}">
                  <a16:creationId xmlns:a16="http://schemas.microsoft.com/office/drawing/2014/main" id="{5DE227F6-22D2-4EC4-A3B2-EA006F653070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624" name="Google Shape;8811;p42">
                <a:extLst>
                  <a:ext uri="{FF2B5EF4-FFF2-40B4-BE49-F238E27FC236}">
                    <a16:creationId xmlns:a16="http://schemas.microsoft.com/office/drawing/2014/main" id="{C1EFFE18-F01E-4A13-81C4-42D6A0CEFAB6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812;p42">
                <a:extLst>
                  <a:ext uri="{FF2B5EF4-FFF2-40B4-BE49-F238E27FC236}">
                    <a16:creationId xmlns:a16="http://schemas.microsoft.com/office/drawing/2014/main" id="{8B29C4AA-B76B-4703-B15E-D5C6A10B9A7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813;p42">
                <a:extLst>
                  <a:ext uri="{FF2B5EF4-FFF2-40B4-BE49-F238E27FC236}">
                    <a16:creationId xmlns:a16="http://schemas.microsoft.com/office/drawing/2014/main" id="{1B740549-20AF-463B-8848-5B97F341BAF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814;p42">
                <a:extLst>
                  <a:ext uri="{FF2B5EF4-FFF2-40B4-BE49-F238E27FC236}">
                    <a16:creationId xmlns:a16="http://schemas.microsoft.com/office/drawing/2014/main" id="{F1CCC117-46D4-40F8-AA13-8382714A441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815;p42">
                <a:extLst>
                  <a:ext uri="{FF2B5EF4-FFF2-40B4-BE49-F238E27FC236}">
                    <a16:creationId xmlns:a16="http://schemas.microsoft.com/office/drawing/2014/main" id="{D2C33123-095F-469E-92BA-D792EBD6D218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816;p42">
                <a:extLst>
                  <a:ext uri="{FF2B5EF4-FFF2-40B4-BE49-F238E27FC236}">
                    <a16:creationId xmlns:a16="http://schemas.microsoft.com/office/drawing/2014/main" id="{1842CF94-9421-44D0-A553-DCCB2DFCDDA7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817;p42">
                <a:extLst>
                  <a:ext uri="{FF2B5EF4-FFF2-40B4-BE49-F238E27FC236}">
                    <a16:creationId xmlns:a16="http://schemas.microsoft.com/office/drawing/2014/main" id="{51464B9A-575E-4EE9-9D29-7DA6467D5016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818;p42">
                <a:extLst>
                  <a:ext uri="{FF2B5EF4-FFF2-40B4-BE49-F238E27FC236}">
                    <a16:creationId xmlns:a16="http://schemas.microsoft.com/office/drawing/2014/main" id="{F6E11D7B-AFE1-40F8-930E-052BDD63EC7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819;p42">
                <a:extLst>
                  <a:ext uri="{FF2B5EF4-FFF2-40B4-BE49-F238E27FC236}">
                    <a16:creationId xmlns:a16="http://schemas.microsoft.com/office/drawing/2014/main" id="{1F609652-C573-4EE4-8781-7E0CE8D2A021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820;p42">
                <a:extLst>
                  <a:ext uri="{FF2B5EF4-FFF2-40B4-BE49-F238E27FC236}">
                    <a16:creationId xmlns:a16="http://schemas.microsoft.com/office/drawing/2014/main" id="{8AA052B5-75AB-41F8-BF57-5FEB45EE188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821;p42">
                <a:extLst>
                  <a:ext uri="{FF2B5EF4-FFF2-40B4-BE49-F238E27FC236}">
                    <a16:creationId xmlns:a16="http://schemas.microsoft.com/office/drawing/2014/main" id="{A5DA5B32-A893-42FD-B3AA-947F37F62EE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822;p42">
                <a:extLst>
                  <a:ext uri="{FF2B5EF4-FFF2-40B4-BE49-F238E27FC236}">
                    <a16:creationId xmlns:a16="http://schemas.microsoft.com/office/drawing/2014/main" id="{C5DE881E-7E3E-4AF7-887B-48CE5C7AC559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823;p42">
                <a:extLst>
                  <a:ext uri="{FF2B5EF4-FFF2-40B4-BE49-F238E27FC236}">
                    <a16:creationId xmlns:a16="http://schemas.microsoft.com/office/drawing/2014/main" id="{BFC99A74-FDBF-4E4E-A0A6-0A6949288344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824;p42">
                <a:extLst>
                  <a:ext uri="{FF2B5EF4-FFF2-40B4-BE49-F238E27FC236}">
                    <a16:creationId xmlns:a16="http://schemas.microsoft.com/office/drawing/2014/main" id="{6E2AE921-A860-43B5-A8DD-374B3F8179A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825;p42">
                <a:extLst>
                  <a:ext uri="{FF2B5EF4-FFF2-40B4-BE49-F238E27FC236}">
                    <a16:creationId xmlns:a16="http://schemas.microsoft.com/office/drawing/2014/main" id="{738C9B2F-660F-41FA-826F-69921EAF6107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826;p42">
                <a:extLst>
                  <a:ext uri="{FF2B5EF4-FFF2-40B4-BE49-F238E27FC236}">
                    <a16:creationId xmlns:a16="http://schemas.microsoft.com/office/drawing/2014/main" id="{E9D6DD72-D634-4EFC-B3B5-331D666BA5F0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827;p42">
                <a:extLst>
                  <a:ext uri="{FF2B5EF4-FFF2-40B4-BE49-F238E27FC236}">
                    <a16:creationId xmlns:a16="http://schemas.microsoft.com/office/drawing/2014/main" id="{D248135B-C061-4708-86EA-DB353D18CF85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828;p42">
                <a:extLst>
                  <a:ext uri="{FF2B5EF4-FFF2-40B4-BE49-F238E27FC236}">
                    <a16:creationId xmlns:a16="http://schemas.microsoft.com/office/drawing/2014/main" id="{FB7F8D2B-50FC-4526-8197-9A48B9035BA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829;p42">
                <a:extLst>
                  <a:ext uri="{FF2B5EF4-FFF2-40B4-BE49-F238E27FC236}">
                    <a16:creationId xmlns:a16="http://schemas.microsoft.com/office/drawing/2014/main" id="{DD71FFF5-7FBD-4532-A5C4-2D378AADD7A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830;p42">
                <a:extLst>
                  <a:ext uri="{FF2B5EF4-FFF2-40B4-BE49-F238E27FC236}">
                    <a16:creationId xmlns:a16="http://schemas.microsoft.com/office/drawing/2014/main" id="{CC825724-3062-4EA3-BB76-8E4C44284E54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831;p42">
                <a:extLst>
                  <a:ext uri="{FF2B5EF4-FFF2-40B4-BE49-F238E27FC236}">
                    <a16:creationId xmlns:a16="http://schemas.microsoft.com/office/drawing/2014/main" id="{4F6BCF84-5329-4EF1-A7E3-4B61DEC76F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832;p42">
                <a:extLst>
                  <a:ext uri="{FF2B5EF4-FFF2-40B4-BE49-F238E27FC236}">
                    <a16:creationId xmlns:a16="http://schemas.microsoft.com/office/drawing/2014/main" id="{709E0C79-667C-4BC6-B87D-7E66F3B4606D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833;p42">
                <a:extLst>
                  <a:ext uri="{FF2B5EF4-FFF2-40B4-BE49-F238E27FC236}">
                    <a16:creationId xmlns:a16="http://schemas.microsoft.com/office/drawing/2014/main" id="{064C7521-610D-46CE-9EEC-5BB969C7903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834;p42">
                <a:extLst>
                  <a:ext uri="{FF2B5EF4-FFF2-40B4-BE49-F238E27FC236}">
                    <a16:creationId xmlns:a16="http://schemas.microsoft.com/office/drawing/2014/main" id="{961DBF6A-D195-483F-9488-DAF6715D90E0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835;p42">
                <a:extLst>
                  <a:ext uri="{FF2B5EF4-FFF2-40B4-BE49-F238E27FC236}">
                    <a16:creationId xmlns:a16="http://schemas.microsoft.com/office/drawing/2014/main" id="{8432F0C8-8FD1-46D8-BDA5-E45D6DC33C3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8836;p42">
              <a:extLst>
                <a:ext uri="{FF2B5EF4-FFF2-40B4-BE49-F238E27FC236}">
                  <a16:creationId xmlns:a16="http://schemas.microsoft.com/office/drawing/2014/main" id="{902C39AB-0067-4F6C-B869-64F3CD721CBE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616" name="Google Shape;8837;p42">
                <a:extLst>
                  <a:ext uri="{FF2B5EF4-FFF2-40B4-BE49-F238E27FC236}">
                    <a16:creationId xmlns:a16="http://schemas.microsoft.com/office/drawing/2014/main" id="{63B22228-832B-4C2D-A3EF-958DAA82D6F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838;p42">
                <a:extLst>
                  <a:ext uri="{FF2B5EF4-FFF2-40B4-BE49-F238E27FC236}">
                    <a16:creationId xmlns:a16="http://schemas.microsoft.com/office/drawing/2014/main" id="{FBC30216-1FF0-4DDD-9202-8037058DEC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839;p42">
                <a:extLst>
                  <a:ext uri="{FF2B5EF4-FFF2-40B4-BE49-F238E27FC236}">
                    <a16:creationId xmlns:a16="http://schemas.microsoft.com/office/drawing/2014/main" id="{C39A54A1-56A4-46E9-B087-7523C850C6FD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840;p42">
                <a:extLst>
                  <a:ext uri="{FF2B5EF4-FFF2-40B4-BE49-F238E27FC236}">
                    <a16:creationId xmlns:a16="http://schemas.microsoft.com/office/drawing/2014/main" id="{EB1C6B7F-8AAD-43BE-A9F0-F0946487971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841;p42">
                <a:extLst>
                  <a:ext uri="{FF2B5EF4-FFF2-40B4-BE49-F238E27FC236}">
                    <a16:creationId xmlns:a16="http://schemas.microsoft.com/office/drawing/2014/main" id="{E546AE37-D55D-4A0C-8FDF-36F8E53979D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842;p42">
                <a:extLst>
                  <a:ext uri="{FF2B5EF4-FFF2-40B4-BE49-F238E27FC236}">
                    <a16:creationId xmlns:a16="http://schemas.microsoft.com/office/drawing/2014/main" id="{57968B5B-17BA-4639-82B4-767BD6B323B1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843;p42">
                <a:extLst>
                  <a:ext uri="{FF2B5EF4-FFF2-40B4-BE49-F238E27FC236}">
                    <a16:creationId xmlns:a16="http://schemas.microsoft.com/office/drawing/2014/main" id="{499C23D0-3100-4A47-BD36-30D06E395328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844;p42">
                <a:extLst>
                  <a:ext uri="{FF2B5EF4-FFF2-40B4-BE49-F238E27FC236}">
                    <a16:creationId xmlns:a16="http://schemas.microsoft.com/office/drawing/2014/main" id="{04F0A32D-0958-4133-9A22-237250F15A71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8845;p42">
              <a:extLst>
                <a:ext uri="{FF2B5EF4-FFF2-40B4-BE49-F238E27FC236}">
                  <a16:creationId xmlns:a16="http://schemas.microsoft.com/office/drawing/2014/main" id="{8469E994-49D3-4E45-A816-BD91F8B1A77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91" name="Google Shape;8846;p42">
                <a:extLst>
                  <a:ext uri="{FF2B5EF4-FFF2-40B4-BE49-F238E27FC236}">
                    <a16:creationId xmlns:a16="http://schemas.microsoft.com/office/drawing/2014/main" id="{3B6FD854-1B28-4E16-91AB-D1502EAD426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847;p42">
                <a:extLst>
                  <a:ext uri="{FF2B5EF4-FFF2-40B4-BE49-F238E27FC236}">
                    <a16:creationId xmlns:a16="http://schemas.microsoft.com/office/drawing/2014/main" id="{9FD3A483-6C10-47C3-8BA4-CA5AF4D4AA93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848;p42">
                <a:extLst>
                  <a:ext uri="{FF2B5EF4-FFF2-40B4-BE49-F238E27FC236}">
                    <a16:creationId xmlns:a16="http://schemas.microsoft.com/office/drawing/2014/main" id="{27D9518D-E9BE-4A74-B5DC-378ABC48DB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849;p42">
                <a:extLst>
                  <a:ext uri="{FF2B5EF4-FFF2-40B4-BE49-F238E27FC236}">
                    <a16:creationId xmlns:a16="http://schemas.microsoft.com/office/drawing/2014/main" id="{5A677926-32CF-45CD-9707-CCBA4BCA1DF1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50;p42">
                <a:extLst>
                  <a:ext uri="{FF2B5EF4-FFF2-40B4-BE49-F238E27FC236}">
                    <a16:creationId xmlns:a16="http://schemas.microsoft.com/office/drawing/2014/main" id="{80BB368E-5BD5-4675-A77B-77042CF24A3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851;p42">
                <a:extLst>
                  <a:ext uri="{FF2B5EF4-FFF2-40B4-BE49-F238E27FC236}">
                    <a16:creationId xmlns:a16="http://schemas.microsoft.com/office/drawing/2014/main" id="{DB2D75A6-731F-4CF9-82E9-C2D549E83E2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852;p42">
                <a:extLst>
                  <a:ext uri="{FF2B5EF4-FFF2-40B4-BE49-F238E27FC236}">
                    <a16:creationId xmlns:a16="http://schemas.microsoft.com/office/drawing/2014/main" id="{35DC0F24-0F9B-46BB-B359-79F5CFF02A8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853;p42">
                <a:extLst>
                  <a:ext uri="{FF2B5EF4-FFF2-40B4-BE49-F238E27FC236}">
                    <a16:creationId xmlns:a16="http://schemas.microsoft.com/office/drawing/2014/main" id="{1C9F1725-BA55-4561-86ED-3CD80B7BCAC7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854;p42">
                <a:extLst>
                  <a:ext uri="{FF2B5EF4-FFF2-40B4-BE49-F238E27FC236}">
                    <a16:creationId xmlns:a16="http://schemas.microsoft.com/office/drawing/2014/main" id="{565A19F6-1E3F-4204-AAAD-EEABB4A92FB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855;p42">
                <a:extLst>
                  <a:ext uri="{FF2B5EF4-FFF2-40B4-BE49-F238E27FC236}">
                    <a16:creationId xmlns:a16="http://schemas.microsoft.com/office/drawing/2014/main" id="{EABF009A-79EE-498A-B8F1-3F815D2D561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856;p42">
                <a:extLst>
                  <a:ext uri="{FF2B5EF4-FFF2-40B4-BE49-F238E27FC236}">
                    <a16:creationId xmlns:a16="http://schemas.microsoft.com/office/drawing/2014/main" id="{6A90D34A-20DA-4169-803E-854DBC56F1A1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857;p42">
                <a:extLst>
                  <a:ext uri="{FF2B5EF4-FFF2-40B4-BE49-F238E27FC236}">
                    <a16:creationId xmlns:a16="http://schemas.microsoft.com/office/drawing/2014/main" id="{35F591B6-745E-42AD-925B-44A04731EB2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858;p42">
                <a:extLst>
                  <a:ext uri="{FF2B5EF4-FFF2-40B4-BE49-F238E27FC236}">
                    <a16:creationId xmlns:a16="http://schemas.microsoft.com/office/drawing/2014/main" id="{F4FE9851-8FA4-4062-A60E-48E038735AE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859;p42">
                <a:extLst>
                  <a:ext uri="{FF2B5EF4-FFF2-40B4-BE49-F238E27FC236}">
                    <a16:creationId xmlns:a16="http://schemas.microsoft.com/office/drawing/2014/main" id="{8E798C26-56BD-4F27-93AD-A357BF3830BE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860;p42">
                <a:extLst>
                  <a:ext uri="{FF2B5EF4-FFF2-40B4-BE49-F238E27FC236}">
                    <a16:creationId xmlns:a16="http://schemas.microsoft.com/office/drawing/2014/main" id="{B266299A-F90F-4D1F-955F-0D3965709E68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861;p42">
                <a:extLst>
                  <a:ext uri="{FF2B5EF4-FFF2-40B4-BE49-F238E27FC236}">
                    <a16:creationId xmlns:a16="http://schemas.microsoft.com/office/drawing/2014/main" id="{CE7A63F1-F15A-45A8-B7DF-DB96B2345A4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862;p42">
                <a:extLst>
                  <a:ext uri="{FF2B5EF4-FFF2-40B4-BE49-F238E27FC236}">
                    <a16:creationId xmlns:a16="http://schemas.microsoft.com/office/drawing/2014/main" id="{E408A501-FD4E-4207-AC2A-1AC42A90D99C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863;p42">
                <a:extLst>
                  <a:ext uri="{FF2B5EF4-FFF2-40B4-BE49-F238E27FC236}">
                    <a16:creationId xmlns:a16="http://schemas.microsoft.com/office/drawing/2014/main" id="{A3871A2B-969A-43D6-8018-53122832A03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864;p42">
                <a:extLst>
                  <a:ext uri="{FF2B5EF4-FFF2-40B4-BE49-F238E27FC236}">
                    <a16:creationId xmlns:a16="http://schemas.microsoft.com/office/drawing/2014/main" id="{9BFBB546-5DAD-4E3A-8B0B-D837CA2AAA6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865;p42">
                <a:extLst>
                  <a:ext uri="{FF2B5EF4-FFF2-40B4-BE49-F238E27FC236}">
                    <a16:creationId xmlns:a16="http://schemas.microsoft.com/office/drawing/2014/main" id="{0E2A6F19-DA0C-4184-AD31-3BB0189ED8D6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866;p42">
                <a:extLst>
                  <a:ext uri="{FF2B5EF4-FFF2-40B4-BE49-F238E27FC236}">
                    <a16:creationId xmlns:a16="http://schemas.microsoft.com/office/drawing/2014/main" id="{7261EFE5-09C3-4932-BB47-82B482909A8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867;p42">
                <a:extLst>
                  <a:ext uri="{FF2B5EF4-FFF2-40B4-BE49-F238E27FC236}">
                    <a16:creationId xmlns:a16="http://schemas.microsoft.com/office/drawing/2014/main" id="{0E5C8239-84F8-409F-A2C3-5A861CD95F6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868;p42">
                <a:extLst>
                  <a:ext uri="{FF2B5EF4-FFF2-40B4-BE49-F238E27FC236}">
                    <a16:creationId xmlns:a16="http://schemas.microsoft.com/office/drawing/2014/main" id="{A17831AE-AEEC-4130-9CDB-69519FD9AE7C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869;p42">
                <a:extLst>
                  <a:ext uri="{FF2B5EF4-FFF2-40B4-BE49-F238E27FC236}">
                    <a16:creationId xmlns:a16="http://schemas.microsoft.com/office/drawing/2014/main" id="{CE3671B2-40EF-4069-A068-12221F3B0F4D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870;p42">
                <a:extLst>
                  <a:ext uri="{FF2B5EF4-FFF2-40B4-BE49-F238E27FC236}">
                    <a16:creationId xmlns:a16="http://schemas.microsoft.com/office/drawing/2014/main" id="{87BF4AFC-D2C4-4593-BFCA-F211BC9EF81E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8871;p42">
              <a:extLst>
                <a:ext uri="{FF2B5EF4-FFF2-40B4-BE49-F238E27FC236}">
                  <a16:creationId xmlns:a16="http://schemas.microsoft.com/office/drawing/2014/main" id="{AEFFFCDC-3AEF-407F-85B1-81D3464996E8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583" name="Google Shape;8872;p42">
                <a:extLst>
                  <a:ext uri="{FF2B5EF4-FFF2-40B4-BE49-F238E27FC236}">
                    <a16:creationId xmlns:a16="http://schemas.microsoft.com/office/drawing/2014/main" id="{8F55FA3C-6084-439E-BA6C-F99983D4A97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873;p42">
                <a:extLst>
                  <a:ext uri="{FF2B5EF4-FFF2-40B4-BE49-F238E27FC236}">
                    <a16:creationId xmlns:a16="http://schemas.microsoft.com/office/drawing/2014/main" id="{E85FA071-8C1D-4861-9FA3-858A614F20F8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874;p42">
                <a:extLst>
                  <a:ext uri="{FF2B5EF4-FFF2-40B4-BE49-F238E27FC236}">
                    <a16:creationId xmlns:a16="http://schemas.microsoft.com/office/drawing/2014/main" id="{8E7878BA-FF9B-4436-8C29-C5983DF74FB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875;p42">
                <a:extLst>
                  <a:ext uri="{FF2B5EF4-FFF2-40B4-BE49-F238E27FC236}">
                    <a16:creationId xmlns:a16="http://schemas.microsoft.com/office/drawing/2014/main" id="{05C7C53B-9422-4FB7-BDE5-8374FE6F393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876;p42">
                <a:extLst>
                  <a:ext uri="{FF2B5EF4-FFF2-40B4-BE49-F238E27FC236}">
                    <a16:creationId xmlns:a16="http://schemas.microsoft.com/office/drawing/2014/main" id="{0AA30449-3DBD-4ECC-918B-CCED6A51AB1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877;p42">
                <a:extLst>
                  <a:ext uri="{FF2B5EF4-FFF2-40B4-BE49-F238E27FC236}">
                    <a16:creationId xmlns:a16="http://schemas.microsoft.com/office/drawing/2014/main" id="{CA151380-E5ED-4F35-B864-CB7C43BAC3F7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878;p42">
                <a:extLst>
                  <a:ext uri="{FF2B5EF4-FFF2-40B4-BE49-F238E27FC236}">
                    <a16:creationId xmlns:a16="http://schemas.microsoft.com/office/drawing/2014/main" id="{78F87584-4B9F-4F95-BCED-FE6967085F49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879;p42">
                <a:extLst>
                  <a:ext uri="{FF2B5EF4-FFF2-40B4-BE49-F238E27FC236}">
                    <a16:creationId xmlns:a16="http://schemas.microsoft.com/office/drawing/2014/main" id="{66607F32-B830-4ED4-BE26-272B3BC61849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8880;p42">
              <a:extLst>
                <a:ext uri="{FF2B5EF4-FFF2-40B4-BE49-F238E27FC236}">
                  <a16:creationId xmlns:a16="http://schemas.microsoft.com/office/drawing/2014/main" id="{BEEC1A49-8B7F-43DD-8804-B0C59BBBD2FC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881;p42">
              <a:extLst>
                <a:ext uri="{FF2B5EF4-FFF2-40B4-BE49-F238E27FC236}">
                  <a16:creationId xmlns:a16="http://schemas.microsoft.com/office/drawing/2014/main" id="{23E62309-922B-4787-80E6-693576C36C17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882;p42">
              <a:extLst>
                <a:ext uri="{FF2B5EF4-FFF2-40B4-BE49-F238E27FC236}">
                  <a16:creationId xmlns:a16="http://schemas.microsoft.com/office/drawing/2014/main" id="{53AF5593-6AE6-41A3-80ED-FBC68866C845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8569;p42">
            <a:extLst>
              <a:ext uri="{FF2B5EF4-FFF2-40B4-BE49-F238E27FC236}">
                <a16:creationId xmlns:a16="http://schemas.microsoft.com/office/drawing/2014/main" id="{5B9BE3FE-7258-423D-990F-4C20636B4863}"/>
              </a:ext>
            </a:extLst>
          </p:cNvPr>
          <p:cNvSpPr txBox="1">
            <a:spLocks/>
          </p:cNvSpPr>
          <p:nvPr/>
        </p:nvSpPr>
        <p:spPr>
          <a:xfrm>
            <a:off x="2340684" y="2988840"/>
            <a:ext cx="4230878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it-IT" sz="4400" dirty="0"/>
              <a:t>Grazie per l’attenzione!</a:t>
            </a:r>
          </a:p>
        </p:txBody>
      </p:sp>
      <p:sp>
        <p:nvSpPr>
          <p:cNvPr id="717" name="Google Shape;8569;p42">
            <a:extLst>
              <a:ext uri="{FF2B5EF4-FFF2-40B4-BE49-F238E27FC236}">
                <a16:creationId xmlns:a16="http://schemas.microsoft.com/office/drawing/2014/main" id="{6A62F429-8711-475A-9E6B-24B087C961DD}"/>
              </a:ext>
            </a:extLst>
          </p:cNvPr>
          <p:cNvSpPr txBox="1">
            <a:spLocks/>
          </p:cNvSpPr>
          <p:nvPr/>
        </p:nvSpPr>
        <p:spPr>
          <a:xfrm>
            <a:off x="3114295" y="1211696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7929;p34">
            <a:extLst>
              <a:ext uri="{FF2B5EF4-FFF2-40B4-BE49-F238E27FC236}">
                <a16:creationId xmlns:a16="http://schemas.microsoft.com/office/drawing/2014/main" id="{0C3C6D63-2C7E-4826-9F20-3D3D7394925E}"/>
              </a:ext>
            </a:extLst>
          </p:cNvPr>
          <p:cNvGrpSpPr/>
          <p:nvPr/>
        </p:nvGrpSpPr>
        <p:grpSpPr>
          <a:xfrm>
            <a:off x="6770083" y="1325686"/>
            <a:ext cx="1185765" cy="1113710"/>
            <a:chOff x="1121526" y="1341074"/>
            <a:chExt cx="3065806" cy="2648383"/>
          </a:xfrm>
        </p:grpSpPr>
        <p:sp>
          <p:nvSpPr>
            <p:cNvPr id="92" name="Google Shape;7930;p34">
              <a:extLst>
                <a:ext uri="{FF2B5EF4-FFF2-40B4-BE49-F238E27FC236}">
                  <a16:creationId xmlns:a16="http://schemas.microsoft.com/office/drawing/2014/main" id="{C680DB42-1C09-469F-810A-FD8BEE3B0482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931;p34">
              <a:extLst>
                <a:ext uri="{FF2B5EF4-FFF2-40B4-BE49-F238E27FC236}">
                  <a16:creationId xmlns:a16="http://schemas.microsoft.com/office/drawing/2014/main" id="{8EEAC481-078D-469A-8D4A-874D090F5544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7929;p34">
            <a:extLst>
              <a:ext uri="{FF2B5EF4-FFF2-40B4-BE49-F238E27FC236}">
                <a16:creationId xmlns:a16="http://schemas.microsoft.com/office/drawing/2014/main" id="{2C42EE72-66F2-4527-BD35-7834C40FD220}"/>
              </a:ext>
            </a:extLst>
          </p:cNvPr>
          <p:cNvGrpSpPr/>
          <p:nvPr/>
        </p:nvGrpSpPr>
        <p:grpSpPr>
          <a:xfrm>
            <a:off x="5478515" y="2615826"/>
            <a:ext cx="1185765" cy="1113710"/>
            <a:chOff x="1121526" y="1341074"/>
            <a:chExt cx="3065806" cy="2648383"/>
          </a:xfrm>
        </p:grpSpPr>
        <p:sp>
          <p:nvSpPr>
            <p:cNvPr id="81" name="Google Shape;7930;p34">
              <a:extLst>
                <a:ext uri="{FF2B5EF4-FFF2-40B4-BE49-F238E27FC236}">
                  <a16:creationId xmlns:a16="http://schemas.microsoft.com/office/drawing/2014/main" id="{B674813A-4B0B-4B3D-BD61-53EE243E0D64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931;p34">
              <a:extLst>
                <a:ext uri="{FF2B5EF4-FFF2-40B4-BE49-F238E27FC236}">
                  <a16:creationId xmlns:a16="http://schemas.microsoft.com/office/drawing/2014/main" id="{4B38B32D-DA1F-4B30-ADDE-180A88D41D7D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929;p34">
            <a:extLst>
              <a:ext uri="{FF2B5EF4-FFF2-40B4-BE49-F238E27FC236}">
                <a16:creationId xmlns:a16="http://schemas.microsoft.com/office/drawing/2014/main" id="{BADFB14E-2D4E-4623-AA4B-8A35F443C21C}"/>
              </a:ext>
            </a:extLst>
          </p:cNvPr>
          <p:cNvGrpSpPr/>
          <p:nvPr/>
        </p:nvGrpSpPr>
        <p:grpSpPr>
          <a:xfrm>
            <a:off x="2375999" y="2580314"/>
            <a:ext cx="1185765" cy="1113710"/>
            <a:chOff x="1121526" y="1341074"/>
            <a:chExt cx="3065806" cy="2648383"/>
          </a:xfrm>
        </p:grpSpPr>
        <p:sp>
          <p:nvSpPr>
            <p:cNvPr id="58" name="Google Shape;7930;p34">
              <a:extLst>
                <a:ext uri="{FF2B5EF4-FFF2-40B4-BE49-F238E27FC236}">
                  <a16:creationId xmlns:a16="http://schemas.microsoft.com/office/drawing/2014/main" id="{C8827A5A-3B27-4FD1-BD1D-661840F29187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31;p34">
              <a:extLst>
                <a:ext uri="{FF2B5EF4-FFF2-40B4-BE49-F238E27FC236}">
                  <a16:creationId xmlns:a16="http://schemas.microsoft.com/office/drawing/2014/main" id="{BC250C53-37A9-431D-95D8-8E188876ACB1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9" name="Google Shape;7929;p34"/>
          <p:cNvGrpSpPr/>
          <p:nvPr/>
        </p:nvGrpSpPr>
        <p:grpSpPr>
          <a:xfrm>
            <a:off x="1322146" y="1289248"/>
            <a:ext cx="1185765" cy="1113710"/>
            <a:chOff x="1121526" y="1341074"/>
            <a:chExt cx="3065806" cy="2648383"/>
          </a:xfrm>
        </p:grpSpPr>
        <p:sp>
          <p:nvSpPr>
            <p:cNvPr id="7930" name="Google Shape;7930;p34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5" name="Google Shape;7935;p34"/>
          <p:cNvSpPr txBox="1">
            <a:spLocks noGrp="1"/>
          </p:cNvSpPr>
          <p:nvPr>
            <p:ph type="title" idx="3"/>
          </p:nvPr>
        </p:nvSpPr>
        <p:spPr>
          <a:xfrm>
            <a:off x="1452284" y="1688591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38" name="Google Shape;7938;p34"/>
          <p:cNvSpPr txBox="1">
            <a:spLocks noGrp="1"/>
          </p:cNvSpPr>
          <p:nvPr>
            <p:ph type="subTitle" idx="6"/>
          </p:nvPr>
        </p:nvSpPr>
        <p:spPr>
          <a:xfrm>
            <a:off x="5218462" y="3483845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L’Architettura</a:t>
            </a:r>
            <a:endParaRPr dirty="0"/>
          </a:p>
        </p:txBody>
      </p:sp>
      <p:sp>
        <p:nvSpPr>
          <p:cNvPr id="7944" name="Google Shape;7944;p34"/>
          <p:cNvSpPr txBox="1">
            <a:spLocks noGrp="1"/>
          </p:cNvSpPr>
          <p:nvPr>
            <p:ph type="subTitle" idx="15"/>
          </p:nvPr>
        </p:nvSpPr>
        <p:spPr>
          <a:xfrm>
            <a:off x="1908962" y="3464233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Servizi scelti</a:t>
            </a:r>
            <a:endParaRPr dirty="0"/>
          </a:p>
        </p:txBody>
      </p:sp>
      <p:sp>
        <p:nvSpPr>
          <p:cNvPr id="7946" name="Google Shape;7946;p34"/>
          <p:cNvSpPr txBox="1">
            <a:spLocks noGrp="1"/>
          </p:cNvSpPr>
          <p:nvPr>
            <p:ph type="title" idx="17"/>
          </p:nvPr>
        </p:nvSpPr>
        <p:spPr>
          <a:xfrm>
            <a:off x="6914888" y="1705242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950" name="Google Shape;7950;p34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" name="Google Shape;7932;p34">
            <a:extLst>
              <a:ext uri="{FF2B5EF4-FFF2-40B4-BE49-F238E27FC236}">
                <a16:creationId xmlns:a16="http://schemas.microsoft.com/office/drawing/2014/main" id="{05CEDD82-FB28-4FAF-9A8F-E88FBDC3A871}"/>
              </a:ext>
            </a:extLst>
          </p:cNvPr>
          <p:cNvSpPr txBox="1">
            <a:spLocks/>
          </p:cNvSpPr>
          <p:nvPr/>
        </p:nvSpPr>
        <p:spPr>
          <a:xfrm>
            <a:off x="2513721" y="2943219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56" name="Google Shape;7944;p34">
            <a:extLst>
              <a:ext uri="{FF2B5EF4-FFF2-40B4-BE49-F238E27FC236}">
                <a16:creationId xmlns:a16="http://schemas.microsoft.com/office/drawing/2014/main" id="{35F09EC4-3C84-43DF-BA2E-A147F7BFCF5E}"/>
              </a:ext>
            </a:extLst>
          </p:cNvPr>
          <p:cNvSpPr txBox="1">
            <a:spLocks/>
          </p:cNvSpPr>
          <p:nvPr/>
        </p:nvSpPr>
        <p:spPr>
          <a:xfrm>
            <a:off x="820575" y="218374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it-IT" dirty="0"/>
              <a:t>L’idea</a:t>
            </a:r>
          </a:p>
        </p:txBody>
      </p:sp>
      <p:grpSp>
        <p:nvGrpSpPr>
          <p:cNvPr id="69" name="Google Shape;7929;p34">
            <a:extLst>
              <a:ext uri="{FF2B5EF4-FFF2-40B4-BE49-F238E27FC236}">
                <a16:creationId xmlns:a16="http://schemas.microsoft.com/office/drawing/2014/main" id="{31B63B39-2540-4C3F-AA4F-BCBA2ADD0A0B}"/>
              </a:ext>
            </a:extLst>
          </p:cNvPr>
          <p:cNvGrpSpPr/>
          <p:nvPr/>
        </p:nvGrpSpPr>
        <p:grpSpPr>
          <a:xfrm>
            <a:off x="3892932" y="1338613"/>
            <a:ext cx="1185765" cy="1113710"/>
            <a:chOff x="1121526" y="1341074"/>
            <a:chExt cx="3065806" cy="2648383"/>
          </a:xfrm>
        </p:grpSpPr>
        <p:sp>
          <p:nvSpPr>
            <p:cNvPr id="70" name="Google Shape;7930;p34">
              <a:extLst>
                <a:ext uri="{FF2B5EF4-FFF2-40B4-BE49-F238E27FC236}">
                  <a16:creationId xmlns:a16="http://schemas.microsoft.com/office/drawing/2014/main" id="{4864818F-D5DF-4145-90B9-3564E878255D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931;p34">
              <a:extLst>
                <a:ext uri="{FF2B5EF4-FFF2-40B4-BE49-F238E27FC236}">
                  <a16:creationId xmlns:a16="http://schemas.microsoft.com/office/drawing/2014/main" id="{FDDBB01C-BE79-45EF-8BD0-DAD40EAEA6B2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932;p34">
            <a:extLst>
              <a:ext uri="{FF2B5EF4-FFF2-40B4-BE49-F238E27FC236}">
                <a16:creationId xmlns:a16="http://schemas.microsoft.com/office/drawing/2014/main" id="{200162D8-B83F-40F9-ADCD-EB2B745ABD9F}"/>
              </a:ext>
            </a:extLst>
          </p:cNvPr>
          <p:cNvSpPr txBox="1">
            <a:spLocks/>
          </p:cNvSpPr>
          <p:nvPr/>
        </p:nvSpPr>
        <p:spPr>
          <a:xfrm>
            <a:off x="3999384" y="1701518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73" name="Google Shape;7944;p34">
            <a:extLst>
              <a:ext uri="{FF2B5EF4-FFF2-40B4-BE49-F238E27FC236}">
                <a16:creationId xmlns:a16="http://schemas.microsoft.com/office/drawing/2014/main" id="{FC12B5F3-A1D5-44AC-B50A-468A1B9E5622}"/>
              </a:ext>
            </a:extLst>
          </p:cNvPr>
          <p:cNvSpPr txBox="1">
            <a:spLocks/>
          </p:cNvSpPr>
          <p:nvPr/>
        </p:nvSpPr>
        <p:spPr>
          <a:xfrm>
            <a:off x="3654372" y="2183741"/>
            <a:ext cx="1600324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Funzionalità</a:t>
            </a:r>
          </a:p>
        </p:txBody>
      </p:sp>
      <p:sp>
        <p:nvSpPr>
          <p:cNvPr id="79" name="Google Shape;7943;p34">
            <a:extLst>
              <a:ext uri="{FF2B5EF4-FFF2-40B4-BE49-F238E27FC236}">
                <a16:creationId xmlns:a16="http://schemas.microsoft.com/office/drawing/2014/main" id="{3B555BB4-B9A4-402A-BD2B-26EAC452EDE6}"/>
              </a:ext>
            </a:extLst>
          </p:cNvPr>
          <p:cNvSpPr txBox="1">
            <a:spLocks/>
          </p:cNvSpPr>
          <p:nvPr/>
        </p:nvSpPr>
        <p:spPr>
          <a:xfrm>
            <a:off x="5615677" y="3010206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04" name="Google Shape;7944;p34">
            <a:extLst>
              <a:ext uri="{FF2B5EF4-FFF2-40B4-BE49-F238E27FC236}">
                <a16:creationId xmlns:a16="http://schemas.microsoft.com/office/drawing/2014/main" id="{F76DEB6A-0DA8-463A-B3B5-B97768DD2EFE}"/>
              </a:ext>
            </a:extLst>
          </p:cNvPr>
          <p:cNvSpPr txBox="1">
            <a:spLocks/>
          </p:cNvSpPr>
          <p:nvPr/>
        </p:nvSpPr>
        <p:spPr>
          <a:xfrm>
            <a:off x="6401546" y="218374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L’Applicazione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9" name="Google Shape;8149;p36"/>
          <p:cNvSpPr txBox="1">
            <a:spLocks noGrp="1"/>
          </p:cNvSpPr>
          <p:nvPr>
            <p:ph type="title"/>
          </p:nvPr>
        </p:nvSpPr>
        <p:spPr>
          <a:xfrm>
            <a:off x="3027014" y="336177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nostro Tram</a:t>
            </a:r>
            <a:endParaRPr dirty="0"/>
          </a:p>
        </p:txBody>
      </p:sp>
      <p:sp>
        <p:nvSpPr>
          <p:cNvPr id="8154" name="Google Shape;8154;p36"/>
          <p:cNvSpPr txBox="1">
            <a:spLocks noGrp="1"/>
          </p:cNvSpPr>
          <p:nvPr>
            <p:ph type="subTitle" idx="2"/>
          </p:nvPr>
        </p:nvSpPr>
        <p:spPr>
          <a:xfrm>
            <a:off x="3411273" y="279477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Monumental Tree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8" name="Picture 4" descr="12 tree icon vector free download - free vector art more small ">
            <a:extLst>
              <a:ext uri="{FF2B5EF4-FFF2-40B4-BE49-F238E27FC236}">
                <a16:creationId xmlns:a16="http://schemas.microsoft.com/office/drawing/2014/main" id="{17D7B62D-B9F6-4048-8485-7DE35A6A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72" y="1667992"/>
            <a:ext cx="967502" cy="11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9BB7CA0D-ECFE-4633-BA29-2625F45F6FBA}"/>
              </a:ext>
            </a:extLst>
          </p:cNvPr>
          <p:cNvSpPr>
            <a:spLocks noChangeAspect="1"/>
          </p:cNvSpPr>
          <p:nvPr/>
        </p:nvSpPr>
        <p:spPr>
          <a:xfrm>
            <a:off x="6039140" y="1080062"/>
            <a:ext cx="2133212" cy="21332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D6C9903D-F504-41AA-9438-7D87088EA6F7}"/>
              </a:ext>
            </a:extLst>
          </p:cNvPr>
          <p:cNvSpPr>
            <a:spLocks noChangeAspect="1"/>
          </p:cNvSpPr>
          <p:nvPr/>
        </p:nvSpPr>
        <p:spPr>
          <a:xfrm>
            <a:off x="748262" y="951959"/>
            <a:ext cx="2133212" cy="21332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0" name="Google Shape;8154;p36">
            <a:extLst>
              <a:ext uri="{FF2B5EF4-FFF2-40B4-BE49-F238E27FC236}">
                <a16:creationId xmlns:a16="http://schemas.microsoft.com/office/drawing/2014/main" id="{E85E834B-DAC7-4AC8-AD4C-452CD1C6333D}"/>
              </a:ext>
            </a:extLst>
          </p:cNvPr>
          <p:cNvSpPr txBox="1">
            <a:spLocks/>
          </p:cNvSpPr>
          <p:nvPr/>
        </p:nvSpPr>
        <p:spPr>
          <a:xfrm>
            <a:off x="6092196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Ferrara Carmine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0522500990</a:t>
            </a:r>
          </a:p>
        </p:txBody>
      </p:sp>
      <p:sp>
        <p:nvSpPr>
          <p:cNvPr id="21" name="Google Shape;8154;p36">
            <a:extLst>
              <a:ext uri="{FF2B5EF4-FFF2-40B4-BE49-F238E27FC236}">
                <a16:creationId xmlns:a16="http://schemas.microsoft.com/office/drawing/2014/main" id="{52ECCDA7-6B70-43AC-BF5F-B6C994DA5C42}"/>
              </a:ext>
            </a:extLst>
          </p:cNvPr>
          <p:cNvSpPr txBox="1">
            <a:spLocks/>
          </p:cNvSpPr>
          <p:nvPr/>
        </p:nvSpPr>
        <p:spPr>
          <a:xfrm>
            <a:off x="854374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Gianluca Spinelli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0522500981</a:t>
            </a:r>
          </a:p>
        </p:txBody>
      </p:sp>
      <p:sp>
        <p:nvSpPr>
          <p:cNvPr id="22" name="Google Shape;8154;p36">
            <a:extLst>
              <a:ext uri="{FF2B5EF4-FFF2-40B4-BE49-F238E27FC236}">
                <a16:creationId xmlns:a16="http://schemas.microsoft.com/office/drawing/2014/main" id="{511AEB25-C556-4613-AD31-D336D312FE31}"/>
              </a:ext>
            </a:extLst>
          </p:cNvPr>
          <p:cNvSpPr txBox="1">
            <a:spLocks/>
          </p:cNvSpPr>
          <p:nvPr/>
        </p:nvSpPr>
        <p:spPr>
          <a:xfrm>
            <a:off x="748262" y="4414565"/>
            <a:ext cx="5086752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Prof. Vittorio Scarano – Corso Cloud Computing 2021/22 Dipartimento di Informatica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Unisa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Google Shape;8195;p39"/>
          <p:cNvSpPr txBox="1">
            <a:spLocks noGrp="1"/>
          </p:cNvSpPr>
          <p:nvPr>
            <p:ph type="title"/>
          </p:nvPr>
        </p:nvSpPr>
        <p:spPr>
          <a:xfrm>
            <a:off x="1717172" y="376371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</a:t>
            </a:r>
            <a:r>
              <a:rPr lang="en" dirty="0"/>
              <a:t>’idea di progetto</a:t>
            </a:r>
            <a:endParaRPr dirty="0"/>
          </a:p>
        </p:txBody>
      </p:sp>
      <p:sp>
        <p:nvSpPr>
          <p:cNvPr id="8196" name="Google Shape;8196;p39"/>
          <p:cNvSpPr txBox="1">
            <a:spLocks noGrp="1"/>
          </p:cNvSpPr>
          <p:nvPr>
            <p:ph type="subTitle" idx="1"/>
          </p:nvPr>
        </p:nvSpPr>
        <p:spPr>
          <a:xfrm>
            <a:off x="459969" y="970808"/>
            <a:ext cx="5167525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Visionando l’ampia raccolta di </a:t>
            </a:r>
            <a:r>
              <a:rPr lang="en" b="1" dirty="0"/>
              <a:t>dati pubblici</a:t>
            </a:r>
            <a:r>
              <a:rPr lang="en" dirty="0"/>
              <a:t> inerenti agli alberi monumentali in </a:t>
            </a:r>
            <a:r>
              <a:rPr lang="en" b="1" dirty="0"/>
              <a:t>Campania</a:t>
            </a:r>
            <a:r>
              <a:rPr lang="en" dirty="0"/>
              <a:t>, si scopre che sono molti gli aspetti interessanti legati a questa tipologia di </a:t>
            </a:r>
            <a:r>
              <a:rPr lang="en" b="1" dirty="0"/>
              <a:t>attrazioni locali</a:t>
            </a:r>
            <a:endParaRPr b="1" dirty="0"/>
          </a:p>
        </p:txBody>
      </p:sp>
      <p:sp>
        <p:nvSpPr>
          <p:cNvPr id="8197" name="Google Shape;8197;p39"/>
          <p:cNvSpPr/>
          <p:nvPr/>
        </p:nvSpPr>
        <p:spPr>
          <a:xfrm>
            <a:off x="5193601" y="2833584"/>
            <a:ext cx="994123" cy="832474"/>
          </a:xfrm>
          <a:custGeom>
            <a:avLst/>
            <a:gdLst/>
            <a:ahLst/>
            <a:cxnLst/>
            <a:rect l="l" t="t" r="r" b="b"/>
            <a:pathLst>
              <a:path w="17847" h="14945" extrusionOk="0">
                <a:moveTo>
                  <a:pt x="8907" y="0"/>
                </a:moveTo>
                <a:cubicBezTo>
                  <a:pt x="3970" y="0"/>
                  <a:pt x="1" y="3369"/>
                  <a:pt x="1" y="7472"/>
                </a:cubicBezTo>
                <a:cubicBezTo>
                  <a:pt x="1" y="11609"/>
                  <a:pt x="3970" y="14944"/>
                  <a:pt x="8907" y="14944"/>
                </a:cubicBezTo>
                <a:cubicBezTo>
                  <a:pt x="13844" y="14944"/>
                  <a:pt x="17847" y="11609"/>
                  <a:pt x="17847" y="7472"/>
                </a:cubicBezTo>
                <a:cubicBezTo>
                  <a:pt x="17847" y="3369"/>
                  <a:pt x="13844" y="0"/>
                  <a:pt x="8907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8" name="Google Shape;8198;p39"/>
          <p:cNvSpPr/>
          <p:nvPr/>
        </p:nvSpPr>
        <p:spPr>
          <a:xfrm>
            <a:off x="6241598" y="2670042"/>
            <a:ext cx="994123" cy="830636"/>
          </a:xfrm>
          <a:custGeom>
            <a:avLst/>
            <a:gdLst/>
            <a:ahLst/>
            <a:cxnLst/>
            <a:rect l="l" t="t" r="r" b="b"/>
            <a:pathLst>
              <a:path w="17847" h="14912" extrusionOk="0">
                <a:moveTo>
                  <a:pt x="8940" y="1"/>
                </a:moveTo>
                <a:cubicBezTo>
                  <a:pt x="4003" y="1"/>
                  <a:pt x="0" y="3337"/>
                  <a:pt x="0" y="7473"/>
                </a:cubicBezTo>
                <a:cubicBezTo>
                  <a:pt x="0" y="11576"/>
                  <a:pt x="4003" y="14912"/>
                  <a:pt x="8940" y="14912"/>
                </a:cubicBezTo>
                <a:cubicBezTo>
                  <a:pt x="13844" y="14912"/>
                  <a:pt x="17846" y="11576"/>
                  <a:pt x="17846" y="7473"/>
                </a:cubicBezTo>
                <a:cubicBezTo>
                  <a:pt x="17846" y="3337"/>
                  <a:pt x="13844" y="1"/>
                  <a:pt x="8940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9" name="Google Shape;8199;p39"/>
          <p:cNvSpPr/>
          <p:nvPr/>
        </p:nvSpPr>
        <p:spPr>
          <a:xfrm>
            <a:off x="6704268" y="3726272"/>
            <a:ext cx="2333768" cy="1474557"/>
          </a:xfrm>
          <a:custGeom>
            <a:avLst/>
            <a:gdLst/>
            <a:ahLst/>
            <a:cxnLst/>
            <a:rect l="l" t="t" r="r" b="b"/>
            <a:pathLst>
              <a:path w="41897" h="26472" extrusionOk="0">
                <a:moveTo>
                  <a:pt x="29065" y="0"/>
                </a:moveTo>
                <a:cubicBezTo>
                  <a:pt x="28144" y="0"/>
                  <a:pt x="27203" y="82"/>
                  <a:pt x="26252" y="253"/>
                </a:cubicBezTo>
                <a:cubicBezTo>
                  <a:pt x="20281" y="1320"/>
                  <a:pt x="15845" y="5556"/>
                  <a:pt x="15244" y="10293"/>
                </a:cubicBezTo>
                <a:cubicBezTo>
                  <a:pt x="15096" y="10289"/>
                  <a:pt x="14947" y="10287"/>
                  <a:pt x="14797" y="10287"/>
                </a:cubicBezTo>
                <a:cubicBezTo>
                  <a:pt x="13763" y="10287"/>
                  <a:pt x="12686" y="10385"/>
                  <a:pt x="11609" y="10560"/>
                </a:cubicBezTo>
                <a:cubicBezTo>
                  <a:pt x="4837" y="11794"/>
                  <a:pt x="0" y="16631"/>
                  <a:pt x="868" y="21401"/>
                </a:cubicBezTo>
                <a:cubicBezTo>
                  <a:pt x="1234" y="23536"/>
                  <a:pt x="2669" y="25271"/>
                  <a:pt x="4737" y="26471"/>
                </a:cubicBezTo>
                <a:lnTo>
                  <a:pt x="18980" y="26471"/>
                </a:lnTo>
                <a:cubicBezTo>
                  <a:pt x="21649" y="25170"/>
                  <a:pt x="23717" y="23269"/>
                  <a:pt x="24751" y="21134"/>
                </a:cubicBezTo>
                <a:cubicBezTo>
                  <a:pt x="25497" y="21256"/>
                  <a:pt x="26270" y="21315"/>
                  <a:pt x="27058" y="21315"/>
                </a:cubicBezTo>
                <a:cubicBezTo>
                  <a:pt x="27998" y="21315"/>
                  <a:pt x="28960" y="21231"/>
                  <a:pt x="29922" y="21068"/>
                </a:cubicBezTo>
                <a:cubicBezTo>
                  <a:pt x="36993" y="19800"/>
                  <a:pt x="41897" y="14129"/>
                  <a:pt x="40896" y="8358"/>
                </a:cubicBezTo>
                <a:cubicBezTo>
                  <a:pt x="40030" y="3392"/>
                  <a:pt x="34990" y="0"/>
                  <a:pt x="2906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0" name="Google Shape;8200;p39"/>
          <p:cNvSpPr/>
          <p:nvPr/>
        </p:nvSpPr>
        <p:spPr>
          <a:xfrm>
            <a:off x="7152956" y="3871321"/>
            <a:ext cx="564378" cy="450633"/>
          </a:xfrm>
          <a:custGeom>
            <a:avLst/>
            <a:gdLst/>
            <a:ahLst/>
            <a:cxnLst/>
            <a:rect l="l" t="t" r="r" b="b"/>
            <a:pathLst>
              <a:path w="10132" h="8090" extrusionOk="0">
                <a:moveTo>
                  <a:pt x="2198" y="0"/>
                </a:moveTo>
                <a:cubicBezTo>
                  <a:pt x="2128" y="0"/>
                  <a:pt x="2052" y="50"/>
                  <a:pt x="2019" y="150"/>
                </a:cubicBezTo>
                <a:cubicBezTo>
                  <a:pt x="1986" y="384"/>
                  <a:pt x="1952" y="651"/>
                  <a:pt x="1952" y="884"/>
                </a:cubicBezTo>
                <a:cubicBezTo>
                  <a:pt x="1952" y="984"/>
                  <a:pt x="1919" y="1084"/>
                  <a:pt x="1952" y="1151"/>
                </a:cubicBezTo>
                <a:cubicBezTo>
                  <a:pt x="1719" y="1051"/>
                  <a:pt x="1519" y="918"/>
                  <a:pt x="1285" y="818"/>
                </a:cubicBezTo>
                <a:cubicBezTo>
                  <a:pt x="1319" y="818"/>
                  <a:pt x="1319" y="784"/>
                  <a:pt x="1319" y="751"/>
                </a:cubicBezTo>
                <a:cubicBezTo>
                  <a:pt x="1252" y="517"/>
                  <a:pt x="1085" y="451"/>
                  <a:pt x="918" y="351"/>
                </a:cubicBezTo>
                <a:cubicBezTo>
                  <a:pt x="685" y="250"/>
                  <a:pt x="485" y="117"/>
                  <a:pt x="251" y="50"/>
                </a:cubicBezTo>
                <a:cubicBezTo>
                  <a:pt x="231" y="42"/>
                  <a:pt x="212" y="39"/>
                  <a:pt x="194" y="39"/>
                </a:cubicBezTo>
                <a:cubicBezTo>
                  <a:pt x="64" y="39"/>
                  <a:pt x="0" y="233"/>
                  <a:pt x="118" y="351"/>
                </a:cubicBezTo>
                <a:cubicBezTo>
                  <a:pt x="318" y="484"/>
                  <a:pt x="518" y="617"/>
                  <a:pt x="718" y="717"/>
                </a:cubicBezTo>
                <a:cubicBezTo>
                  <a:pt x="854" y="799"/>
                  <a:pt x="967" y="902"/>
                  <a:pt x="1113" y="902"/>
                </a:cubicBezTo>
                <a:cubicBezTo>
                  <a:pt x="1146" y="902"/>
                  <a:pt x="1181" y="897"/>
                  <a:pt x="1219" y="884"/>
                </a:cubicBezTo>
                <a:cubicBezTo>
                  <a:pt x="1252" y="884"/>
                  <a:pt x="1252" y="884"/>
                  <a:pt x="1252" y="851"/>
                </a:cubicBezTo>
                <a:cubicBezTo>
                  <a:pt x="1352" y="951"/>
                  <a:pt x="1519" y="1051"/>
                  <a:pt x="1686" y="1184"/>
                </a:cubicBezTo>
                <a:cubicBezTo>
                  <a:pt x="1419" y="1218"/>
                  <a:pt x="1185" y="1218"/>
                  <a:pt x="952" y="1285"/>
                </a:cubicBezTo>
                <a:cubicBezTo>
                  <a:pt x="752" y="1351"/>
                  <a:pt x="818" y="1618"/>
                  <a:pt x="985" y="1651"/>
                </a:cubicBezTo>
                <a:cubicBezTo>
                  <a:pt x="1063" y="1663"/>
                  <a:pt x="1144" y="1666"/>
                  <a:pt x="1227" y="1666"/>
                </a:cubicBezTo>
                <a:cubicBezTo>
                  <a:pt x="1393" y="1666"/>
                  <a:pt x="1563" y="1651"/>
                  <a:pt x="1719" y="1651"/>
                </a:cubicBezTo>
                <a:cubicBezTo>
                  <a:pt x="1886" y="1651"/>
                  <a:pt x="2019" y="1618"/>
                  <a:pt x="2153" y="1551"/>
                </a:cubicBezTo>
                <a:cubicBezTo>
                  <a:pt x="2386" y="1718"/>
                  <a:pt x="2620" y="1918"/>
                  <a:pt x="2886" y="2118"/>
                </a:cubicBezTo>
                <a:cubicBezTo>
                  <a:pt x="2586" y="2152"/>
                  <a:pt x="2286" y="2185"/>
                  <a:pt x="1986" y="2252"/>
                </a:cubicBezTo>
                <a:cubicBezTo>
                  <a:pt x="1752" y="2319"/>
                  <a:pt x="1819" y="2652"/>
                  <a:pt x="2052" y="2686"/>
                </a:cubicBezTo>
                <a:cubicBezTo>
                  <a:pt x="2203" y="2702"/>
                  <a:pt x="2353" y="2711"/>
                  <a:pt x="2503" y="2711"/>
                </a:cubicBezTo>
                <a:cubicBezTo>
                  <a:pt x="2653" y="2711"/>
                  <a:pt x="2803" y="2702"/>
                  <a:pt x="2953" y="2686"/>
                </a:cubicBezTo>
                <a:cubicBezTo>
                  <a:pt x="3153" y="2686"/>
                  <a:pt x="3320" y="2686"/>
                  <a:pt x="3453" y="2619"/>
                </a:cubicBezTo>
                <a:cubicBezTo>
                  <a:pt x="3720" y="2852"/>
                  <a:pt x="4021" y="3086"/>
                  <a:pt x="4321" y="3353"/>
                </a:cubicBezTo>
                <a:lnTo>
                  <a:pt x="4154" y="3353"/>
                </a:lnTo>
                <a:cubicBezTo>
                  <a:pt x="3754" y="3386"/>
                  <a:pt x="3387" y="3419"/>
                  <a:pt x="2986" y="3553"/>
                </a:cubicBezTo>
                <a:cubicBezTo>
                  <a:pt x="2686" y="3620"/>
                  <a:pt x="2786" y="4020"/>
                  <a:pt x="3053" y="4053"/>
                </a:cubicBezTo>
                <a:cubicBezTo>
                  <a:pt x="3253" y="4087"/>
                  <a:pt x="3445" y="4095"/>
                  <a:pt x="3637" y="4095"/>
                </a:cubicBezTo>
                <a:cubicBezTo>
                  <a:pt x="3829" y="4095"/>
                  <a:pt x="4021" y="4087"/>
                  <a:pt x="4221" y="4087"/>
                </a:cubicBezTo>
                <a:cubicBezTo>
                  <a:pt x="4488" y="4053"/>
                  <a:pt x="4754" y="4053"/>
                  <a:pt x="4955" y="3886"/>
                </a:cubicBezTo>
                <a:cubicBezTo>
                  <a:pt x="5255" y="4153"/>
                  <a:pt x="5555" y="4420"/>
                  <a:pt x="5855" y="4720"/>
                </a:cubicBezTo>
                <a:lnTo>
                  <a:pt x="5688" y="4720"/>
                </a:lnTo>
                <a:cubicBezTo>
                  <a:pt x="5188" y="4754"/>
                  <a:pt x="4721" y="4820"/>
                  <a:pt x="4221" y="4954"/>
                </a:cubicBezTo>
                <a:cubicBezTo>
                  <a:pt x="3854" y="5054"/>
                  <a:pt x="3954" y="5554"/>
                  <a:pt x="4321" y="5621"/>
                </a:cubicBezTo>
                <a:cubicBezTo>
                  <a:pt x="4518" y="5649"/>
                  <a:pt x="4721" y="5660"/>
                  <a:pt x="4928" y="5660"/>
                </a:cubicBezTo>
                <a:cubicBezTo>
                  <a:pt x="5211" y="5660"/>
                  <a:pt x="5500" y="5640"/>
                  <a:pt x="5788" y="5621"/>
                </a:cubicBezTo>
                <a:cubicBezTo>
                  <a:pt x="6089" y="5621"/>
                  <a:pt x="6389" y="5621"/>
                  <a:pt x="6622" y="5454"/>
                </a:cubicBezTo>
                <a:cubicBezTo>
                  <a:pt x="6956" y="5788"/>
                  <a:pt x="7290" y="6121"/>
                  <a:pt x="7623" y="6455"/>
                </a:cubicBezTo>
                <a:cubicBezTo>
                  <a:pt x="7523" y="6455"/>
                  <a:pt x="7423" y="6455"/>
                  <a:pt x="7323" y="6488"/>
                </a:cubicBezTo>
                <a:cubicBezTo>
                  <a:pt x="6756" y="6522"/>
                  <a:pt x="6155" y="6588"/>
                  <a:pt x="5588" y="6722"/>
                </a:cubicBezTo>
                <a:cubicBezTo>
                  <a:pt x="5121" y="6855"/>
                  <a:pt x="5288" y="7456"/>
                  <a:pt x="5688" y="7522"/>
                </a:cubicBezTo>
                <a:cubicBezTo>
                  <a:pt x="5928" y="7551"/>
                  <a:pt x="6174" y="7561"/>
                  <a:pt x="6420" y="7561"/>
                </a:cubicBezTo>
                <a:cubicBezTo>
                  <a:pt x="6757" y="7561"/>
                  <a:pt x="7096" y="7542"/>
                  <a:pt x="7423" y="7522"/>
                </a:cubicBezTo>
                <a:cubicBezTo>
                  <a:pt x="7790" y="7522"/>
                  <a:pt x="8157" y="7522"/>
                  <a:pt x="8457" y="7322"/>
                </a:cubicBezTo>
                <a:cubicBezTo>
                  <a:pt x="8691" y="7589"/>
                  <a:pt x="8924" y="7823"/>
                  <a:pt x="9158" y="8089"/>
                </a:cubicBezTo>
                <a:cubicBezTo>
                  <a:pt x="9424" y="7956"/>
                  <a:pt x="9725" y="7823"/>
                  <a:pt x="9991" y="7723"/>
                </a:cubicBezTo>
                <a:cubicBezTo>
                  <a:pt x="9725" y="7456"/>
                  <a:pt x="9424" y="7155"/>
                  <a:pt x="9158" y="6855"/>
                </a:cubicBezTo>
                <a:cubicBezTo>
                  <a:pt x="9358" y="6622"/>
                  <a:pt x="9458" y="6322"/>
                  <a:pt x="9591" y="5955"/>
                </a:cubicBezTo>
                <a:cubicBezTo>
                  <a:pt x="9791" y="5421"/>
                  <a:pt x="9991" y="4854"/>
                  <a:pt x="10092" y="4287"/>
                </a:cubicBezTo>
                <a:cubicBezTo>
                  <a:pt x="10131" y="3989"/>
                  <a:pt x="9934" y="3833"/>
                  <a:pt x="9719" y="3833"/>
                </a:cubicBezTo>
                <a:cubicBezTo>
                  <a:pt x="9573" y="3833"/>
                  <a:pt x="9419" y="3905"/>
                  <a:pt x="9324" y="4053"/>
                </a:cubicBezTo>
                <a:cubicBezTo>
                  <a:pt x="9024" y="4554"/>
                  <a:pt x="8791" y="5087"/>
                  <a:pt x="8590" y="5621"/>
                </a:cubicBezTo>
                <a:cubicBezTo>
                  <a:pt x="8524" y="5788"/>
                  <a:pt x="8457" y="5955"/>
                  <a:pt x="8424" y="6155"/>
                </a:cubicBezTo>
                <a:cubicBezTo>
                  <a:pt x="8057" y="5788"/>
                  <a:pt x="7690" y="5454"/>
                  <a:pt x="7323" y="5121"/>
                </a:cubicBezTo>
                <a:cubicBezTo>
                  <a:pt x="7556" y="4887"/>
                  <a:pt x="7623" y="4554"/>
                  <a:pt x="7723" y="4220"/>
                </a:cubicBezTo>
                <a:cubicBezTo>
                  <a:pt x="7823" y="3720"/>
                  <a:pt x="7923" y="3219"/>
                  <a:pt x="7957" y="2719"/>
                </a:cubicBezTo>
                <a:cubicBezTo>
                  <a:pt x="7957" y="2501"/>
                  <a:pt x="7808" y="2391"/>
                  <a:pt x="7645" y="2391"/>
                </a:cubicBezTo>
                <a:cubicBezTo>
                  <a:pt x="7510" y="2391"/>
                  <a:pt x="7365" y="2467"/>
                  <a:pt x="7290" y="2619"/>
                </a:cubicBezTo>
                <a:cubicBezTo>
                  <a:pt x="7089" y="3053"/>
                  <a:pt x="6956" y="3520"/>
                  <a:pt x="6823" y="4020"/>
                </a:cubicBezTo>
                <a:cubicBezTo>
                  <a:pt x="6789" y="4220"/>
                  <a:pt x="6722" y="4387"/>
                  <a:pt x="6722" y="4587"/>
                </a:cubicBezTo>
                <a:cubicBezTo>
                  <a:pt x="6289" y="4220"/>
                  <a:pt x="5822" y="3853"/>
                  <a:pt x="5388" y="3486"/>
                </a:cubicBezTo>
                <a:cubicBezTo>
                  <a:pt x="5522" y="3319"/>
                  <a:pt x="5555" y="3086"/>
                  <a:pt x="5622" y="2852"/>
                </a:cubicBezTo>
                <a:cubicBezTo>
                  <a:pt x="5688" y="2485"/>
                  <a:pt x="5788" y="2085"/>
                  <a:pt x="5788" y="1685"/>
                </a:cubicBezTo>
                <a:cubicBezTo>
                  <a:pt x="5788" y="1503"/>
                  <a:pt x="5670" y="1421"/>
                  <a:pt x="5546" y="1421"/>
                </a:cubicBezTo>
                <a:cubicBezTo>
                  <a:pt x="5442" y="1421"/>
                  <a:pt x="5334" y="1478"/>
                  <a:pt x="5288" y="1585"/>
                </a:cubicBezTo>
                <a:cubicBezTo>
                  <a:pt x="5121" y="1952"/>
                  <a:pt x="5021" y="2319"/>
                  <a:pt x="4921" y="2719"/>
                </a:cubicBezTo>
                <a:cubicBezTo>
                  <a:pt x="4888" y="2819"/>
                  <a:pt x="4854" y="2952"/>
                  <a:pt x="4854" y="3053"/>
                </a:cubicBezTo>
                <a:cubicBezTo>
                  <a:pt x="4521" y="2786"/>
                  <a:pt x="4187" y="2552"/>
                  <a:pt x="3820" y="2319"/>
                </a:cubicBezTo>
                <a:cubicBezTo>
                  <a:pt x="3954" y="2152"/>
                  <a:pt x="3954" y="1952"/>
                  <a:pt x="3954" y="1718"/>
                </a:cubicBezTo>
                <a:cubicBezTo>
                  <a:pt x="3954" y="1418"/>
                  <a:pt x="3987" y="1118"/>
                  <a:pt x="3920" y="784"/>
                </a:cubicBezTo>
                <a:cubicBezTo>
                  <a:pt x="3904" y="672"/>
                  <a:pt x="3819" y="621"/>
                  <a:pt x="3731" y="621"/>
                </a:cubicBezTo>
                <a:cubicBezTo>
                  <a:pt x="3636" y="621"/>
                  <a:pt x="3538" y="680"/>
                  <a:pt x="3520" y="784"/>
                </a:cubicBezTo>
                <a:cubicBezTo>
                  <a:pt x="3420" y="1084"/>
                  <a:pt x="3420" y="1418"/>
                  <a:pt x="3387" y="1718"/>
                </a:cubicBezTo>
                <a:cubicBezTo>
                  <a:pt x="3387" y="1818"/>
                  <a:pt x="3387" y="1918"/>
                  <a:pt x="3387" y="2018"/>
                </a:cubicBezTo>
                <a:cubicBezTo>
                  <a:pt x="3020" y="1785"/>
                  <a:pt x="2686" y="1551"/>
                  <a:pt x="2319" y="1351"/>
                </a:cubicBezTo>
                <a:cubicBezTo>
                  <a:pt x="2353" y="1218"/>
                  <a:pt x="2386" y="951"/>
                  <a:pt x="2386" y="884"/>
                </a:cubicBezTo>
                <a:cubicBezTo>
                  <a:pt x="2419" y="651"/>
                  <a:pt x="2419" y="384"/>
                  <a:pt x="2353" y="150"/>
                </a:cubicBezTo>
                <a:cubicBezTo>
                  <a:pt x="2336" y="50"/>
                  <a:pt x="2269" y="0"/>
                  <a:pt x="2198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1" name="Google Shape;8201;p39"/>
          <p:cNvSpPr/>
          <p:nvPr/>
        </p:nvSpPr>
        <p:spPr>
          <a:xfrm>
            <a:off x="5697157" y="4894185"/>
            <a:ext cx="1213368" cy="304804"/>
          </a:xfrm>
          <a:custGeom>
            <a:avLst/>
            <a:gdLst/>
            <a:ahLst/>
            <a:cxnLst/>
            <a:rect l="l" t="t" r="r" b="b"/>
            <a:pathLst>
              <a:path w="21783" h="5472" extrusionOk="0">
                <a:moveTo>
                  <a:pt x="10875" y="0"/>
                </a:moveTo>
                <a:cubicBezTo>
                  <a:pt x="5304" y="0"/>
                  <a:pt x="735" y="2369"/>
                  <a:pt x="1" y="5471"/>
                </a:cubicBezTo>
                <a:lnTo>
                  <a:pt x="21783" y="5471"/>
                </a:lnTo>
                <a:cubicBezTo>
                  <a:pt x="21049" y="2369"/>
                  <a:pt x="16446" y="0"/>
                  <a:pt x="1087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2" name="Google Shape;8202;p39"/>
          <p:cNvSpPr/>
          <p:nvPr/>
        </p:nvSpPr>
        <p:spPr>
          <a:xfrm>
            <a:off x="5186192" y="2530730"/>
            <a:ext cx="1404761" cy="1046149"/>
          </a:xfrm>
          <a:custGeom>
            <a:avLst/>
            <a:gdLst/>
            <a:ahLst/>
            <a:cxnLst/>
            <a:rect l="l" t="t" r="r" b="b"/>
            <a:pathLst>
              <a:path w="25219" h="18781" extrusionOk="0">
                <a:moveTo>
                  <a:pt x="12609" y="0"/>
                </a:moveTo>
                <a:cubicBezTo>
                  <a:pt x="5638" y="0"/>
                  <a:pt x="0" y="4203"/>
                  <a:pt x="0" y="9373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218" y="14577"/>
                  <a:pt x="25218" y="9373"/>
                </a:cubicBezTo>
                <a:cubicBezTo>
                  <a:pt x="25218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3" name="Google Shape;8203;p39"/>
          <p:cNvSpPr/>
          <p:nvPr/>
        </p:nvSpPr>
        <p:spPr>
          <a:xfrm>
            <a:off x="5230810" y="2586433"/>
            <a:ext cx="1360144" cy="877092"/>
          </a:xfrm>
          <a:custGeom>
            <a:avLst/>
            <a:gdLst/>
            <a:ahLst/>
            <a:cxnLst/>
            <a:rect l="l" t="t" r="r" b="b"/>
            <a:pathLst>
              <a:path w="24418" h="15746" extrusionOk="0">
                <a:moveTo>
                  <a:pt x="12209" y="1"/>
                </a:moveTo>
                <a:cubicBezTo>
                  <a:pt x="5471" y="1"/>
                  <a:pt x="0" y="3503"/>
                  <a:pt x="0" y="7873"/>
                </a:cubicBezTo>
                <a:cubicBezTo>
                  <a:pt x="0" y="12210"/>
                  <a:pt x="5471" y="15745"/>
                  <a:pt x="12209" y="15745"/>
                </a:cubicBezTo>
                <a:cubicBezTo>
                  <a:pt x="18947" y="15745"/>
                  <a:pt x="24417" y="12210"/>
                  <a:pt x="24417" y="7873"/>
                </a:cubicBezTo>
                <a:cubicBezTo>
                  <a:pt x="24417" y="3503"/>
                  <a:pt x="18947" y="1"/>
                  <a:pt x="12209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4" name="Google Shape;8204;p39"/>
          <p:cNvSpPr/>
          <p:nvPr/>
        </p:nvSpPr>
        <p:spPr>
          <a:xfrm>
            <a:off x="5825385" y="2183258"/>
            <a:ext cx="1402867" cy="1046149"/>
          </a:xfrm>
          <a:custGeom>
            <a:avLst/>
            <a:gdLst/>
            <a:ahLst/>
            <a:cxnLst/>
            <a:rect l="l" t="t" r="r" b="b"/>
            <a:pathLst>
              <a:path w="25185" h="18781" extrusionOk="0">
                <a:moveTo>
                  <a:pt x="12609" y="0"/>
                </a:moveTo>
                <a:cubicBezTo>
                  <a:pt x="5638" y="0"/>
                  <a:pt x="0" y="4203"/>
                  <a:pt x="0" y="9374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185" y="14577"/>
                  <a:pt x="25185" y="9374"/>
                </a:cubicBezTo>
                <a:cubicBezTo>
                  <a:pt x="25185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5" name="Google Shape;8205;p39"/>
          <p:cNvSpPr/>
          <p:nvPr/>
        </p:nvSpPr>
        <p:spPr>
          <a:xfrm>
            <a:off x="6689395" y="2670042"/>
            <a:ext cx="538866" cy="544492"/>
          </a:xfrm>
          <a:custGeom>
            <a:avLst/>
            <a:gdLst/>
            <a:ahLst/>
            <a:cxnLst/>
            <a:rect l="l" t="t" r="r" b="b"/>
            <a:pathLst>
              <a:path w="9674" h="9775" extrusionOk="0">
                <a:moveTo>
                  <a:pt x="9641" y="1"/>
                </a:moveTo>
                <a:cubicBezTo>
                  <a:pt x="9641" y="268"/>
                  <a:pt x="9007" y="6405"/>
                  <a:pt x="0" y="9775"/>
                </a:cubicBezTo>
                <a:cubicBezTo>
                  <a:pt x="5538" y="8807"/>
                  <a:pt x="9674" y="5071"/>
                  <a:pt x="9674" y="635"/>
                </a:cubicBezTo>
                <a:cubicBezTo>
                  <a:pt x="9674" y="435"/>
                  <a:pt x="9674" y="234"/>
                  <a:pt x="9641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6" name="Google Shape;8206;p39"/>
          <p:cNvSpPr/>
          <p:nvPr/>
        </p:nvSpPr>
        <p:spPr>
          <a:xfrm>
            <a:off x="5604244" y="4141422"/>
            <a:ext cx="585378" cy="441999"/>
          </a:xfrm>
          <a:custGeom>
            <a:avLst/>
            <a:gdLst/>
            <a:ahLst/>
            <a:cxnLst/>
            <a:rect l="l" t="t" r="r" b="b"/>
            <a:pathLst>
              <a:path w="10509" h="7935" extrusionOk="0">
                <a:moveTo>
                  <a:pt x="5905" y="0"/>
                </a:moveTo>
                <a:cubicBezTo>
                  <a:pt x="5299" y="0"/>
                  <a:pt x="4666" y="98"/>
                  <a:pt x="4037" y="305"/>
                </a:cubicBezTo>
                <a:cubicBezTo>
                  <a:pt x="1502" y="1172"/>
                  <a:pt x="1" y="3507"/>
                  <a:pt x="668" y="5542"/>
                </a:cubicBezTo>
                <a:cubicBezTo>
                  <a:pt x="1166" y="7035"/>
                  <a:pt x="2741" y="7934"/>
                  <a:pt x="4561" y="7934"/>
                </a:cubicBezTo>
                <a:cubicBezTo>
                  <a:pt x="5181" y="7934"/>
                  <a:pt x="5829" y="7830"/>
                  <a:pt x="6472" y="7610"/>
                </a:cubicBezTo>
                <a:cubicBezTo>
                  <a:pt x="9007" y="6743"/>
                  <a:pt x="10508" y="4408"/>
                  <a:pt x="9841" y="2407"/>
                </a:cubicBezTo>
                <a:cubicBezTo>
                  <a:pt x="9340" y="902"/>
                  <a:pt x="7744" y="0"/>
                  <a:pt x="5905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7" name="Google Shape;8207;p39"/>
          <p:cNvSpPr/>
          <p:nvPr/>
        </p:nvSpPr>
        <p:spPr>
          <a:xfrm>
            <a:off x="5604244" y="4147215"/>
            <a:ext cx="520317" cy="392146"/>
          </a:xfrm>
          <a:custGeom>
            <a:avLst/>
            <a:gdLst/>
            <a:ahLst/>
            <a:cxnLst/>
            <a:rect l="l" t="t" r="r" b="b"/>
            <a:pathLst>
              <a:path w="9341" h="7040" extrusionOk="0">
                <a:moveTo>
                  <a:pt x="4804" y="1"/>
                </a:moveTo>
                <a:cubicBezTo>
                  <a:pt x="4537" y="68"/>
                  <a:pt x="4304" y="134"/>
                  <a:pt x="4037" y="234"/>
                </a:cubicBezTo>
                <a:cubicBezTo>
                  <a:pt x="1502" y="1068"/>
                  <a:pt x="1" y="3403"/>
                  <a:pt x="668" y="5438"/>
                </a:cubicBezTo>
                <a:cubicBezTo>
                  <a:pt x="735" y="5538"/>
                  <a:pt x="768" y="5672"/>
                  <a:pt x="835" y="5772"/>
                </a:cubicBezTo>
                <a:cubicBezTo>
                  <a:pt x="1702" y="6539"/>
                  <a:pt x="3036" y="7039"/>
                  <a:pt x="4504" y="7039"/>
                </a:cubicBezTo>
                <a:cubicBezTo>
                  <a:pt x="7206" y="7039"/>
                  <a:pt x="9341" y="5471"/>
                  <a:pt x="9341" y="3503"/>
                </a:cubicBezTo>
                <a:cubicBezTo>
                  <a:pt x="9341" y="1635"/>
                  <a:pt x="7339" y="134"/>
                  <a:pt x="4804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8" name="Google Shape;8208;p39"/>
          <p:cNvSpPr/>
          <p:nvPr/>
        </p:nvSpPr>
        <p:spPr>
          <a:xfrm>
            <a:off x="5782661" y="4223416"/>
            <a:ext cx="637348" cy="572343"/>
          </a:xfrm>
          <a:custGeom>
            <a:avLst/>
            <a:gdLst/>
            <a:ahLst/>
            <a:cxnLst/>
            <a:rect l="l" t="t" r="r" b="b"/>
            <a:pathLst>
              <a:path w="11442" h="10275" extrusionOk="0">
                <a:moveTo>
                  <a:pt x="500" y="1"/>
                </a:moveTo>
                <a:cubicBezTo>
                  <a:pt x="0" y="1"/>
                  <a:pt x="9007" y="5638"/>
                  <a:pt x="11442" y="10275"/>
                </a:cubicBezTo>
                <a:lnTo>
                  <a:pt x="11108" y="4437"/>
                </a:lnTo>
                <a:cubicBezTo>
                  <a:pt x="11108" y="4437"/>
                  <a:pt x="5037" y="67"/>
                  <a:pt x="500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9" name="Google Shape;8209;p39"/>
          <p:cNvSpPr/>
          <p:nvPr/>
        </p:nvSpPr>
        <p:spPr>
          <a:xfrm>
            <a:off x="5795640" y="4223416"/>
            <a:ext cx="353098" cy="211892"/>
          </a:xfrm>
          <a:custGeom>
            <a:avLst/>
            <a:gdLst/>
            <a:ahLst/>
            <a:cxnLst/>
            <a:rect l="l" t="t" r="r" b="b"/>
            <a:pathLst>
              <a:path w="6339" h="3804" extrusionOk="0">
                <a:moveTo>
                  <a:pt x="267" y="1"/>
                </a:moveTo>
                <a:cubicBezTo>
                  <a:pt x="1" y="1"/>
                  <a:pt x="2436" y="1602"/>
                  <a:pt x="5171" y="3803"/>
                </a:cubicBezTo>
                <a:cubicBezTo>
                  <a:pt x="5771" y="3270"/>
                  <a:pt x="6138" y="2436"/>
                  <a:pt x="6338" y="1768"/>
                </a:cubicBezTo>
                <a:cubicBezTo>
                  <a:pt x="4437" y="834"/>
                  <a:pt x="2202" y="34"/>
                  <a:pt x="26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0" name="Google Shape;8210;p39"/>
          <p:cNvSpPr/>
          <p:nvPr/>
        </p:nvSpPr>
        <p:spPr>
          <a:xfrm>
            <a:off x="5303224" y="3851937"/>
            <a:ext cx="864113" cy="651942"/>
          </a:xfrm>
          <a:custGeom>
            <a:avLst/>
            <a:gdLst/>
            <a:ahLst/>
            <a:cxnLst/>
            <a:rect l="l" t="t" r="r" b="b"/>
            <a:pathLst>
              <a:path w="15513" h="11704" extrusionOk="0">
                <a:moveTo>
                  <a:pt x="8765" y="1"/>
                </a:moveTo>
                <a:cubicBezTo>
                  <a:pt x="7837" y="1"/>
                  <a:pt x="6867" y="161"/>
                  <a:pt x="5905" y="498"/>
                </a:cubicBezTo>
                <a:cubicBezTo>
                  <a:pt x="2169" y="1799"/>
                  <a:pt x="1" y="5269"/>
                  <a:pt x="1035" y="8204"/>
                </a:cubicBezTo>
                <a:cubicBezTo>
                  <a:pt x="1825" y="10402"/>
                  <a:pt x="4133" y="11704"/>
                  <a:pt x="6781" y="11704"/>
                </a:cubicBezTo>
                <a:cubicBezTo>
                  <a:pt x="7710" y="11704"/>
                  <a:pt x="8680" y="11544"/>
                  <a:pt x="9641" y="11206"/>
                </a:cubicBezTo>
                <a:cubicBezTo>
                  <a:pt x="13344" y="9872"/>
                  <a:pt x="15512" y="6436"/>
                  <a:pt x="14478" y="3501"/>
                </a:cubicBezTo>
                <a:cubicBezTo>
                  <a:pt x="13712" y="1303"/>
                  <a:pt x="11411" y="1"/>
                  <a:pt x="8765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1" name="Google Shape;8211;p39"/>
          <p:cNvSpPr/>
          <p:nvPr/>
        </p:nvSpPr>
        <p:spPr>
          <a:xfrm>
            <a:off x="5723170" y="3955877"/>
            <a:ext cx="455312" cy="546330"/>
          </a:xfrm>
          <a:custGeom>
            <a:avLst/>
            <a:gdLst/>
            <a:ahLst/>
            <a:cxnLst/>
            <a:rect l="l" t="t" r="r" b="b"/>
            <a:pathLst>
              <a:path w="8174" h="9808" extrusionOk="0">
                <a:moveTo>
                  <a:pt x="5972" y="0"/>
                </a:moveTo>
                <a:cubicBezTo>
                  <a:pt x="8173" y="6305"/>
                  <a:pt x="67" y="9774"/>
                  <a:pt x="1" y="9807"/>
                </a:cubicBezTo>
                <a:cubicBezTo>
                  <a:pt x="668" y="9740"/>
                  <a:pt x="1368" y="9574"/>
                  <a:pt x="2035" y="9340"/>
                </a:cubicBezTo>
                <a:cubicBezTo>
                  <a:pt x="5771" y="8073"/>
                  <a:pt x="7973" y="4670"/>
                  <a:pt x="6972" y="1701"/>
                </a:cubicBezTo>
                <a:cubicBezTo>
                  <a:pt x="6772" y="1034"/>
                  <a:pt x="6405" y="467"/>
                  <a:pt x="597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2" name="Google Shape;8212;p39"/>
          <p:cNvSpPr/>
          <p:nvPr/>
        </p:nvSpPr>
        <p:spPr>
          <a:xfrm>
            <a:off x="5305118" y="3864804"/>
            <a:ext cx="384681" cy="587216"/>
          </a:xfrm>
          <a:custGeom>
            <a:avLst/>
            <a:gdLst/>
            <a:ahLst/>
            <a:cxnLst/>
            <a:rect l="l" t="t" r="r" b="b"/>
            <a:pathLst>
              <a:path w="6906" h="10542" extrusionOk="0">
                <a:moveTo>
                  <a:pt x="6905" y="1"/>
                </a:moveTo>
                <a:lnTo>
                  <a:pt x="6905" y="1"/>
                </a:lnTo>
                <a:cubicBezTo>
                  <a:pt x="6572" y="67"/>
                  <a:pt x="6271" y="134"/>
                  <a:pt x="5938" y="267"/>
                </a:cubicBezTo>
                <a:cubicBezTo>
                  <a:pt x="2235" y="1535"/>
                  <a:pt x="0" y="4937"/>
                  <a:pt x="1001" y="7906"/>
                </a:cubicBezTo>
                <a:cubicBezTo>
                  <a:pt x="1368" y="9040"/>
                  <a:pt x="2169" y="9941"/>
                  <a:pt x="3169" y="10541"/>
                </a:cubicBezTo>
                <a:cubicBezTo>
                  <a:pt x="2269" y="9641"/>
                  <a:pt x="1435" y="8307"/>
                  <a:pt x="1702" y="6439"/>
                </a:cubicBezTo>
                <a:cubicBezTo>
                  <a:pt x="2269" y="2602"/>
                  <a:pt x="6738" y="101"/>
                  <a:pt x="69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3" name="Google Shape;8213;p39"/>
          <p:cNvSpPr/>
          <p:nvPr/>
        </p:nvSpPr>
        <p:spPr>
          <a:xfrm>
            <a:off x="5507655" y="3911260"/>
            <a:ext cx="243476" cy="187717"/>
          </a:xfrm>
          <a:custGeom>
            <a:avLst/>
            <a:gdLst/>
            <a:ahLst/>
            <a:cxnLst/>
            <a:rect l="l" t="t" r="r" b="b"/>
            <a:pathLst>
              <a:path w="4371" h="3370" extrusionOk="0">
                <a:moveTo>
                  <a:pt x="4370" y="0"/>
                </a:moveTo>
                <a:lnTo>
                  <a:pt x="4370" y="0"/>
                </a:lnTo>
                <a:cubicBezTo>
                  <a:pt x="4370" y="1"/>
                  <a:pt x="1735" y="401"/>
                  <a:pt x="0" y="3370"/>
                </a:cubicBezTo>
                <a:cubicBezTo>
                  <a:pt x="0" y="3370"/>
                  <a:pt x="3002" y="701"/>
                  <a:pt x="4370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4" name="Google Shape;8214;p39"/>
          <p:cNvSpPr/>
          <p:nvPr/>
        </p:nvSpPr>
        <p:spPr>
          <a:xfrm>
            <a:off x="5988873" y="3073272"/>
            <a:ext cx="1447485" cy="2125719"/>
          </a:xfrm>
          <a:custGeom>
            <a:avLst/>
            <a:gdLst/>
            <a:ahLst/>
            <a:cxnLst/>
            <a:rect l="l" t="t" r="r" b="b"/>
            <a:pathLst>
              <a:path w="25986" h="38162" extrusionOk="0">
                <a:moveTo>
                  <a:pt x="1" y="0"/>
                </a:moveTo>
                <a:cubicBezTo>
                  <a:pt x="1" y="1"/>
                  <a:pt x="7273" y="14978"/>
                  <a:pt x="6072" y="38161"/>
                </a:cubicBezTo>
                <a:lnTo>
                  <a:pt x="25986" y="38161"/>
                </a:lnTo>
                <a:cubicBezTo>
                  <a:pt x="22917" y="27654"/>
                  <a:pt x="16412" y="7639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5" name="Google Shape;8215;p39"/>
          <p:cNvSpPr/>
          <p:nvPr/>
        </p:nvSpPr>
        <p:spPr>
          <a:xfrm>
            <a:off x="6529583" y="3134600"/>
            <a:ext cx="904943" cy="2064390"/>
          </a:xfrm>
          <a:custGeom>
            <a:avLst/>
            <a:gdLst/>
            <a:ahLst/>
            <a:cxnLst/>
            <a:rect l="l" t="t" r="r" b="b"/>
            <a:pathLst>
              <a:path w="16246" h="37061" extrusionOk="0">
                <a:moveTo>
                  <a:pt x="67" y="0"/>
                </a:moveTo>
                <a:lnTo>
                  <a:pt x="1" y="1234"/>
                </a:lnTo>
                <a:cubicBezTo>
                  <a:pt x="1" y="1234"/>
                  <a:pt x="11275" y="16445"/>
                  <a:pt x="11242" y="36226"/>
                </a:cubicBezTo>
                <a:lnTo>
                  <a:pt x="11576" y="37060"/>
                </a:lnTo>
                <a:lnTo>
                  <a:pt x="16246" y="37060"/>
                </a:lnTo>
                <a:cubicBezTo>
                  <a:pt x="13243" y="26719"/>
                  <a:pt x="6906" y="7239"/>
                  <a:pt x="67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6" name="Google Shape;8216;p39"/>
          <p:cNvSpPr/>
          <p:nvPr/>
        </p:nvSpPr>
        <p:spPr>
          <a:xfrm>
            <a:off x="5988873" y="3073272"/>
            <a:ext cx="752596" cy="464559"/>
          </a:xfrm>
          <a:custGeom>
            <a:avLst/>
            <a:gdLst/>
            <a:ahLst/>
            <a:cxnLst/>
            <a:rect l="l" t="t" r="r" b="b"/>
            <a:pathLst>
              <a:path w="13511" h="8340" extrusionOk="0">
                <a:moveTo>
                  <a:pt x="1" y="0"/>
                </a:moveTo>
                <a:cubicBezTo>
                  <a:pt x="1" y="0"/>
                  <a:pt x="1435" y="2969"/>
                  <a:pt x="2936" y="8340"/>
                </a:cubicBezTo>
                <a:cubicBezTo>
                  <a:pt x="2936" y="8340"/>
                  <a:pt x="10208" y="7606"/>
                  <a:pt x="13510" y="6238"/>
                </a:cubicBezTo>
                <a:cubicBezTo>
                  <a:pt x="12176" y="4003"/>
                  <a:pt x="10808" y="2102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7" name="Google Shape;8217;p39"/>
          <p:cNvSpPr/>
          <p:nvPr/>
        </p:nvSpPr>
        <p:spPr>
          <a:xfrm>
            <a:off x="5228821" y="1784539"/>
            <a:ext cx="2050799" cy="1610192"/>
          </a:xfrm>
          <a:custGeom>
            <a:avLst/>
            <a:gdLst/>
            <a:ahLst/>
            <a:cxnLst/>
            <a:rect l="l" t="t" r="r" b="b"/>
            <a:pathLst>
              <a:path w="36817" h="28907" extrusionOk="0">
                <a:moveTo>
                  <a:pt x="19273" y="0"/>
                </a:moveTo>
                <a:cubicBezTo>
                  <a:pt x="13753" y="0"/>
                  <a:pt x="10850" y="3182"/>
                  <a:pt x="9508" y="5323"/>
                </a:cubicBezTo>
                <a:cubicBezTo>
                  <a:pt x="6839" y="6390"/>
                  <a:pt x="4571" y="8025"/>
                  <a:pt x="3337" y="9793"/>
                </a:cubicBezTo>
                <a:cubicBezTo>
                  <a:pt x="568" y="13895"/>
                  <a:pt x="1" y="19233"/>
                  <a:pt x="2503" y="23669"/>
                </a:cubicBezTo>
                <a:cubicBezTo>
                  <a:pt x="5005" y="28106"/>
                  <a:pt x="11376" y="28906"/>
                  <a:pt x="17647" y="28906"/>
                </a:cubicBezTo>
                <a:cubicBezTo>
                  <a:pt x="21683" y="28906"/>
                  <a:pt x="24352" y="26905"/>
                  <a:pt x="25753" y="25470"/>
                </a:cubicBezTo>
                <a:cubicBezTo>
                  <a:pt x="25804" y="25471"/>
                  <a:pt x="25856" y="25472"/>
                  <a:pt x="25907" y="25472"/>
                </a:cubicBezTo>
                <a:cubicBezTo>
                  <a:pt x="32818" y="25472"/>
                  <a:pt x="36817" y="18822"/>
                  <a:pt x="35426" y="12895"/>
                </a:cubicBezTo>
                <a:cubicBezTo>
                  <a:pt x="33825" y="6090"/>
                  <a:pt x="28955" y="452"/>
                  <a:pt x="20015" y="19"/>
                </a:cubicBezTo>
                <a:cubicBezTo>
                  <a:pt x="19763" y="6"/>
                  <a:pt x="19515" y="0"/>
                  <a:pt x="1927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8" name="Google Shape;8218;p39"/>
          <p:cNvSpPr/>
          <p:nvPr/>
        </p:nvSpPr>
        <p:spPr>
          <a:xfrm>
            <a:off x="6817624" y="2493521"/>
            <a:ext cx="102214" cy="371703"/>
          </a:xfrm>
          <a:custGeom>
            <a:avLst/>
            <a:gdLst/>
            <a:ahLst/>
            <a:cxnLst/>
            <a:rect l="l" t="t" r="r" b="b"/>
            <a:pathLst>
              <a:path w="1835" h="6673" extrusionOk="0">
                <a:moveTo>
                  <a:pt x="400" y="1"/>
                </a:moveTo>
                <a:cubicBezTo>
                  <a:pt x="1234" y="2136"/>
                  <a:pt x="0" y="6672"/>
                  <a:pt x="0" y="6672"/>
                </a:cubicBezTo>
                <a:cubicBezTo>
                  <a:pt x="1835" y="3770"/>
                  <a:pt x="1434" y="501"/>
                  <a:pt x="1434" y="501"/>
                </a:cubicBezTo>
                <a:lnTo>
                  <a:pt x="400" y="1"/>
                </a:ln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9" name="Google Shape;8219;p39"/>
          <p:cNvSpPr/>
          <p:nvPr/>
        </p:nvSpPr>
        <p:spPr>
          <a:xfrm>
            <a:off x="5810512" y="2503436"/>
            <a:ext cx="1335412" cy="889458"/>
          </a:xfrm>
          <a:custGeom>
            <a:avLst/>
            <a:gdLst/>
            <a:ahLst/>
            <a:cxnLst/>
            <a:rect l="l" t="t" r="r" b="b"/>
            <a:pathLst>
              <a:path w="23974" h="15968" extrusionOk="0">
                <a:moveTo>
                  <a:pt x="22099" y="0"/>
                </a:moveTo>
                <a:cubicBezTo>
                  <a:pt x="21639" y="0"/>
                  <a:pt x="21282" y="56"/>
                  <a:pt x="21282" y="56"/>
                </a:cubicBezTo>
                <a:cubicBezTo>
                  <a:pt x="21282" y="56"/>
                  <a:pt x="21416" y="4960"/>
                  <a:pt x="18881" y="8496"/>
                </a:cubicBezTo>
                <a:cubicBezTo>
                  <a:pt x="17122" y="10922"/>
                  <a:pt x="14922" y="11308"/>
                  <a:pt x="13734" y="11308"/>
                </a:cubicBezTo>
                <a:cubicBezTo>
                  <a:pt x="13616" y="11308"/>
                  <a:pt x="13507" y="11304"/>
                  <a:pt x="13410" y="11298"/>
                </a:cubicBezTo>
                <a:cubicBezTo>
                  <a:pt x="13877" y="9930"/>
                  <a:pt x="13977" y="8630"/>
                  <a:pt x="13977" y="8629"/>
                </a:cubicBezTo>
                <a:lnTo>
                  <a:pt x="13977" y="8629"/>
                </a:lnTo>
                <a:cubicBezTo>
                  <a:pt x="10931" y="15703"/>
                  <a:pt x="779" y="15768"/>
                  <a:pt x="32" y="15768"/>
                </a:cubicBezTo>
                <a:cubicBezTo>
                  <a:pt x="18" y="15768"/>
                  <a:pt x="8" y="15768"/>
                  <a:pt x="0" y="15768"/>
                </a:cubicBezTo>
                <a:cubicBezTo>
                  <a:pt x="1568" y="15934"/>
                  <a:pt x="3169" y="15968"/>
                  <a:pt x="4804" y="15968"/>
                </a:cubicBezTo>
                <a:cubicBezTo>
                  <a:pt x="8640" y="15968"/>
                  <a:pt x="11242" y="14167"/>
                  <a:pt x="12676" y="12766"/>
                </a:cubicBezTo>
                <a:cubicBezTo>
                  <a:pt x="12743" y="12665"/>
                  <a:pt x="12810" y="12565"/>
                  <a:pt x="12876" y="12465"/>
                </a:cubicBezTo>
                <a:lnTo>
                  <a:pt x="12910" y="12565"/>
                </a:lnTo>
                <a:cubicBezTo>
                  <a:pt x="12961" y="12566"/>
                  <a:pt x="13013" y="12567"/>
                  <a:pt x="13064" y="12567"/>
                </a:cubicBezTo>
                <a:cubicBezTo>
                  <a:pt x="19975" y="12567"/>
                  <a:pt x="23974" y="5917"/>
                  <a:pt x="22583" y="23"/>
                </a:cubicBezTo>
                <a:cubicBezTo>
                  <a:pt x="22416" y="6"/>
                  <a:pt x="22252" y="0"/>
                  <a:pt x="2209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0" name="Google Shape;8220;p39"/>
          <p:cNvSpPr/>
          <p:nvPr/>
        </p:nvSpPr>
        <p:spPr>
          <a:xfrm>
            <a:off x="5095118" y="1785598"/>
            <a:ext cx="1064753" cy="1555270"/>
          </a:xfrm>
          <a:custGeom>
            <a:avLst/>
            <a:gdLst/>
            <a:ahLst/>
            <a:cxnLst/>
            <a:rect l="l" t="t" r="r" b="b"/>
            <a:pathLst>
              <a:path w="19115" h="27921" extrusionOk="0">
                <a:moveTo>
                  <a:pt x="19115" y="1"/>
                </a:moveTo>
                <a:lnTo>
                  <a:pt x="19115" y="1"/>
                </a:lnTo>
                <a:cubicBezTo>
                  <a:pt x="13677" y="68"/>
                  <a:pt x="10842" y="3203"/>
                  <a:pt x="9508" y="5305"/>
                </a:cubicBezTo>
                <a:cubicBezTo>
                  <a:pt x="6873" y="6372"/>
                  <a:pt x="4571" y="8007"/>
                  <a:pt x="3337" y="9775"/>
                </a:cubicBezTo>
                <a:cubicBezTo>
                  <a:pt x="568" y="13877"/>
                  <a:pt x="1" y="19215"/>
                  <a:pt x="2503" y="23651"/>
                </a:cubicBezTo>
                <a:cubicBezTo>
                  <a:pt x="3770" y="25886"/>
                  <a:pt x="6005" y="27187"/>
                  <a:pt x="8674" y="27921"/>
                </a:cubicBezTo>
                <a:cubicBezTo>
                  <a:pt x="8340" y="27821"/>
                  <a:pt x="2536" y="25986"/>
                  <a:pt x="2870" y="17980"/>
                </a:cubicBezTo>
                <a:cubicBezTo>
                  <a:pt x="3203" y="9741"/>
                  <a:pt x="11509" y="6839"/>
                  <a:pt x="11509" y="6839"/>
                </a:cubicBezTo>
                <a:cubicBezTo>
                  <a:pt x="12310" y="2436"/>
                  <a:pt x="18714" y="134"/>
                  <a:pt x="1911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1" name="Google Shape;8221;p39"/>
          <p:cNvSpPr/>
          <p:nvPr/>
        </p:nvSpPr>
        <p:spPr>
          <a:xfrm>
            <a:off x="6925353" y="3322262"/>
            <a:ext cx="793482" cy="631778"/>
          </a:xfrm>
          <a:custGeom>
            <a:avLst/>
            <a:gdLst/>
            <a:ahLst/>
            <a:cxnLst/>
            <a:rect l="l" t="t" r="r" b="b"/>
            <a:pathLst>
              <a:path w="14245" h="11342" extrusionOk="0">
                <a:moveTo>
                  <a:pt x="7106" y="0"/>
                </a:moveTo>
                <a:cubicBezTo>
                  <a:pt x="3203" y="0"/>
                  <a:pt x="1" y="2535"/>
                  <a:pt x="1" y="5671"/>
                </a:cubicBezTo>
                <a:cubicBezTo>
                  <a:pt x="1" y="8807"/>
                  <a:pt x="3203" y="11342"/>
                  <a:pt x="7106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5"/>
                  <a:pt x="11042" y="0"/>
                  <a:pt x="7106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2" name="Google Shape;8222;p39"/>
          <p:cNvSpPr/>
          <p:nvPr/>
        </p:nvSpPr>
        <p:spPr>
          <a:xfrm>
            <a:off x="6981112" y="3457897"/>
            <a:ext cx="709817" cy="447848"/>
          </a:xfrm>
          <a:custGeom>
            <a:avLst/>
            <a:gdLst/>
            <a:ahLst/>
            <a:cxnLst/>
            <a:rect l="l" t="t" r="r" b="b"/>
            <a:pathLst>
              <a:path w="12743" h="8040" extrusionOk="0">
                <a:moveTo>
                  <a:pt x="6372" y="0"/>
                </a:moveTo>
                <a:cubicBezTo>
                  <a:pt x="2869" y="0"/>
                  <a:pt x="0" y="1802"/>
                  <a:pt x="0" y="4037"/>
                </a:cubicBezTo>
                <a:cubicBezTo>
                  <a:pt x="0" y="6238"/>
                  <a:pt x="2869" y="8039"/>
                  <a:pt x="6372" y="8039"/>
                </a:cubicBezTo>
                <a:cubicBezTo>
                  <a:pt x="9874" y="8039"/>
                  <a:pt x="12743" y="6238"/>
                  <a:pt x="12743" y="4037"/>
                </a:cubicBezTo>
                <a:cubicBezTo>
                  <a:pt x="12743" y="1802"/>
                  <a:pt x="9874" y="0"/>
                  <a:pt x="6372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3" name="Google Shape;8223;p39"/>
          <p:cNvSpPr/>
          <p:nvPr/>
        </p:nvSpPr>
        <p:spPr>
          <a:xfrm>
            <a:off x="7038709" y="3658538"/>
            <a:ext cx="213730" cy="600250"/>
          </a:xfrm>
          <a:custGeom>
            <a:avLst/>
            <a:gdLst/>
            <a:ahLst/>
            <a:cxnLst/>
            <a:rect l="l" t="t" r="r" b="b"/>
            <a:pathLst>
              <a:path w="3837" h="10776" extrusionOk="0">
                <a:moveTo>
                  <a:pt x="3837" y="1"/>
                </a:moveTo>
                <a:cubicBezTo>
                  <a:pt x="3836" y="1"/>
                  <a:pt x="1635" y="3237"/>
                  <a:pt x="1" y="6839"/>
                </a:cubicBezTo>
                <a:cubicBezTo>
                  <a:pt x="534" y="8140"/>
                  <a:pt x="1068" y="9474"/>
                  <a:pt x="1568" y="10775"/>
                </a:cubicBezTo>
                <a:cubicBezTo>
                  <a:pt x="1435" y="8874"/>
                  <a:pt x="1768" y="5505"/>
                  <a:pt x="383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4" name="Google Shape;8224;p39"/>
          <p:cNvSpPr/>
          <p:nvPr/>
        </p:nvSpPr>
        <p:spPr>
          <a:xfrm>
            <a:off x="6897502" y="3234920"/>
            <a:ext cx="793426" cy="631778"/>
          </a:xfrm>
          <a:custGeom>
            <a:avLst/>
            <a:gdLst/>
            <a:ahLst/>
            <a:cxnLst/>
            <a:rect l="l" t="t" r="r" b="b"/>
            <a:pathLst>
              <a:path w="14244" h="11342" extrusionOk="0">
                <a:moveTo>
                  <a:pt x="7139" y="0"/>
                </a:moveTo>
                <a:cubicBezTo>
                  <a:pt x="3203" y="0"/>
                  <a:pt x="0" y="2536"/>
                  <a:pt x="0" y="5671"/>
                </a:cubicBezTo>
                <a:cubicBezTo>
                  <a:pt x="0" y="8807"/>
                  <a:pt x="3203" y="11342"/>
                  <a:pt x="7139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6"/>
                  <a:pt x="11042" y="0"/>
                  <a:pt x="7139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5" name="Google Shape;8225;p39"/>
          <p:cNvSpPr/>
          <p:nvPr/>
        </p:nvSpPr>
        <p:spPr>
          <a:xfrm>
            <a:off x="6923515" y="3338973"/>
            <a:ext cx="767413" cy="527725"/>
          </a:xfrm>
          <a:custGeom>
            <a:avLst/>
            <a:gdLst/>
            <a:ahLst/>
            <a:cxnLst/>
            <a:rect l="l" t="t" r="r" b="b"/>
            <a:pathLst>
              <a:path w="13777" h="9474" extrusionOk="0">
                <a:moveTo>
                  <a:pt x="11942" y="0"/>
                </a:moveTo>
                <a:cubicBezTo>
                  <a:pt x="11942" y="67"/>
                  <a:pt x="13076" y="4237"/>
                  <a:pt x="10775" y="6739"/>
                </a:cubicBezTo>
                <a:cubicBezTo>
                  <a:pt x="9681" y="7929"/>
                  <a:pt x="7903" y="8375"/>
                  <a:pt x="6102" y="8375"/>
                </a:cubicBezTo>
                <a:cubicBezTo>
                  <a:pt x="6036" y="8375"/>
                  <a:pt x="5971" y="8374"/>
                  <a:pt x="5905" y="8373"/>
                </a:cubicBezTo>
                <a:cubicBezTo>
                  <a:pt x="7139" y="8040"/>
                  <a:pt x="8106" y="7639"/>
                  <a:pt x="8340" y="7339"/>
                </a:cubicBezTo>
                <a:lnTo>
                  <a:pt x="8340" y="7339"/>
                </a:lnTo>
                <a:cubicBezTo>
                  <a:pt x="8340" y="7339"/>
                  <a:pt x="7432" y="7467"/>
                  <a:pt x="6173" y="7467"/>
                </a:cubicBezTo>
                <a:cubicBezTo>
                  <a:pt x="4283" y="7467"/>
                  <a:pt x="1602" y="7179"/>
                  <a:pt x="0" y="5738"/>
                </a:cubicBezTo>
                <a:lnTo>
                  <a:pt x="0" y="5738"/>
                </a:lnTo>
                <a:cubicBezTo>
                  <a:pt x="1001" y="7906"/>
                  <a:pt x="3603" y="9474"/>
                  <a:pt x="6672" y="9474"/>
                </a:cubicBezTo>
                <a:cubicBezTo>
                  <a:pt x="10608" y="9474"/>
                  <a:pt x="13777" y="6939"/>
                  <a:pt x="13777" y="3803"/>
                </a:cubicBezTo>
                <a:cubicBezTo>
                  <a:pt x="13777" y="2335"/>
                  <a:pt x="13076" y="1001"/>
                  <a:pt x="1194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6" name="Google Shape;8226;p39"/>
          <p:cNvSpPr/>
          <p:nvPr/>
        </p:nvSpPr>
        <p:spPr>
          <a:xfrm>
            <a:off x="6200712" y="3727330"/>
            <a:ext cx="252722" cy="1471660"/>
          </a:xfrm>
          <a:custGeom>
            <a:avLst/>
            <a:gdLst/>
            <a:ahLst/>
            <a:cxnLst/>
            <a:rect l="l" t="t" r="r" b="b"/>
            <a:pathLst>
              <a:path w="4537" h="26420" extrusionOk="0">
                <a:moveTo>
                  <a:pt x="0" y="0"/>
                </a:moveTo>
                <a:cubicBezTo>
                  <a:pt x="1535" y="6538"/>
                  <a:pt x="2836" y="15578"/>
                  <a:pt x="2269" y="26419"/>
                </a:cubicBezTo>
                <a:lnTo>
                  <a:pt x="3436" y="26419"/>
                </a:lnTo>
                <a:cubicBezTo>
                  <a:pt x="4537" y="8541"/>
                  <a:pt x="1" y="1"/>
                  <a:pt x="0" y="0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9"/>
          <p:cNvSpPr/>
          <p:nvPr/>
        </p:nvSpPr>
        <p:spPr>
          <a:xfrm>
            <a:off x="5927544" y="1531038"/>
            <a:ext cx="1778247" cy="1061021"/>
          </a:xfrm>
          <a:custGeom>
            <a:avLst/>
            <a:gdLst/>
            <a:ahLst/>
            <a:cxnLst/>
            <a:rect l="l" t="t" r="r" b="b"/>
            <a:pathLst>
              <a:path w="31924" h="19048" extrusionOk="0">
                <a:moveTo>
                  <a:pt x="11209" y="1"/>
                </a:moveTo>
                <a:cubicBezTo>
                  <a:pt x="5005" y="1"/>
                  <a:pt x="1" y="4004"/>
                  <a:pt x="1" y="8874"/>
                </a:cubicBezTo>
                <a:cubicBezTo>
                  <a:pt x="1" y="13777"/>
                  <a:pt x="5005" y="17747"/>
                  <a:pt x="11209" y="17747"/>
                </a:cubicBezTo>
                <a:cubicBezTo>
                  <a:pt x="12276" y="17747"/>
                  <a:pt x="13310" y="17647"/>
                  <a:pt x="14278" y="17413"/>
                </a:cubicBezTo>
                <a:cubicBezTo>
                  <a:pt x="16079" y="18447"/>
                  <a:pt x="18314" y="19048"/>
                  <a:pt x="20716" y="19048"/>
                </a:cubicBezTo>
                <a:cubicBezTo>
                  <a:pt x="26920" y="19048"/>
                  <a:pt x="31924" y="15045"/>
                  <a:pt x="31924" y="10175"/>
                </a:cubicBezTo>
                <a:cubicBezTo>
                  <a:pt x="31924" y="5271"/>
                  <a:pt x="26920" y="1302"/>
                  <a:pt x="20716" y="1302"/>
                </a:cubicBezTo>
                <a:cubicBezTo>
                  <a:pt x="19648" y="1302"/>
                  <a:pt x="18614" y="1402"/>
                  <a:pt x="17647" y="1635"/>
                </a:cubicBezTo>
                <a:cubicBezTo>
                  <a:pt x="15846" y="635"/>
                  <a:pt x="13611" y="1"/>
                  <a:pt x="11209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9"/>
          <p:cNvSpPr/>
          <p:nvPr/>
        </p:nvSpPr>
        <p:spPr>
          <a:xfrm>
            <a:off x="6241598" y="1670406"/>
            <a:ext cx="1421472" cy="795320"/>
          </a:xfrm>
          <a:custGeom>
            <a:avLst/>
            <a:gdLst/>
            <a:ahLst/>
            <a:cxnLst/>
            <a:rect l="l" t="t" r="r" b="b"/>
            <a:pathLst>
              <a:path w="25519" h="14278" extrusionOk="0">
                <a:moveTo>
                  <a:pt x="15511" y="1"/>
                </a:moveTo>
                <a:cubicBezTo>
                  <a:pt x="9941" y="1"/>
                  <a:pt x="5471" y="3203"/>
                  <a:pt x="5471" y="7139"/>
                </a:cubicBezTo>
                <a:cubicBezTo>
                  <a:pt x="5471" y="7306"/>
                  <a:pt x="5471" y="7439"/>
                  <a:pt x="5504" y="7606"/>
                </a:cubicBezTo>
                <a:cubicBezTo>
                  <a:pt x="2402" y="7806"/>
                  <a:pt x="0" y="9141"/>
                  <a:pt x="0" y="10775"/>
                </a:cubicBezTo>
                <a:cubicBezTo>
                  <a:pt x="0" y="12543"/>
                  <a:pt x="2802" y="13977"/>
                  <a:pt x="6271" y="13977"/>
                </a:cubicBezTo>
                <a:cubicBezTo>
                  <a:pt x="7806" y="13977"/>
                  <a:pt x="9207" y="13677"/>
                  <a:pt x="10274" y="13244"/>
                </a:cubicBezTo>
                <a:cubicBezTo>
                  <a:pt x="11809" y="13877"/>
                  <a:pt x="13577" y="14278"/>
                  <a:pt x="15511" y="14278"/>
                </a:cubicBezTo>
                <a:cubicBezTo>
                  <a:pt x="21049" y="14278"/>
                  <a:pt x="25519" y="11075"/>
                  <a:pt x="25519" y="7139"/>
                </a:cubicBezTo>
                <a:cubicBezTo>
                  <a:pt x="25519" y="3203"/>
                  <a:pt x="21049" y="1"/>
                  <a:pt x="15511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9" name="Google Shape;8229;p39"/>
          <p:cNvSpPr/>
          <p:nvPr/>
        </p:nvSpPr>
        <p:spPr>
          <a:xfrm>
            <a:off x="6689395" y="1885974"/>
            <a:ext cx="1464196" cy="845453"/>
          </a:xfrm>
          <a:custGeom>
            <a:avLst/>
            <a:gdLst/>
            <a:ahLst/>
            <a:cxnLst/>
            <a:rect l="l" t="t" r="r" b="b"/>
            <a:pathLst>
              <a:path w="26286" h="15178" extrusionOk="0">
                <a:moveTo>
                  <a:pt x="0" y="0"/>
                </a:moveTo>
                <a:lnTo>
                  <a:pt x="0" y="0"/>
                </a:lnTo>
                <a:cubicBezTo>
                  <a:pt x="8440" y="3769"/>
                  <a:pt x="22016" y="15178"/>
                  <a:pt x="22016" y="15178"/>
                </a:cubicBezTo>
                <a:cubicBezTo>
                  <a:pt x="22016" y="15178"/>
                  <a:pt x="26286" y="12242"/>
                  <a:pt x="20849" y="7739"/>
                </a:cubicBezTo>
                <a:cubicBezTo>
                  <a:pt x="15412" y="3236"/>
                  <a:pt x="1" y="0"/>
                  <a:pt x="0" y="0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0" name="Google Shape;8230;p39"/>
          <p:cNvSpPr/>
          <p:nvPr/>
        </p:nvSpPr>
        <p:spPr>
          <a:xfrm>
            <a:off x="7335996" y="2283578"/>
            <a:ext cx="628101" cy="447848"/>
          </a:xfrm>
          <a:custGeom>
            <a:avLst/>
            <a:gdLst/>
            <a:ahLst/>
            <a:cxnLst/>
            <a:rect l="l" t="t" r="r" b="b"/>
            <a:pathLst>
              <a:path w="11276" h="8040" extrusionOk="0">
                <a:moveTo>
                  <a:pt x="1" y="1"/>
                </a:moveTo>
                <a:lnTo>
                  <a:pt x="1" y="1"/>
                </a:lnTo>
                <a:cubicBezTo>
                  <a:pt x="5638" y="4070"/>
                  <a:pt x="10408" y="8040"/>
                  <a:pt x="10408" y="8040"/>
                </a:cubicBezTo>
                <a:cubicBezTo>
                  <a:pt x="10408" y="8040"/>
                  <a:pt x="10875" y="7739"/>
                  <a:pt x="11275" y="7172"/>
                </a:cubicBezTo>
                <a:cubicBezTo>
                  <a:pt x="6706" y="2736"/>
                  <a:pt x="67" y="34"/>
                  <a:pt x="1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1" name="Google Shape;8231;p39"/>
          <p:cNvSpPr/>
          <p:nvPr/>
        </p:nvSpPr>
        <p:spPr>
          <a:xfrm>
            <a:off x="7111179" y="2036482"/>
            <a:ext cx="533296" cy="364239"/>
          </a:xfrm>
          <a:custGeom>
            <a:avLst/>
            <a:gdLst/>
            <a:ahLst/>
            <a:cxnLst/>
            <a:rect l="l" t="t" r="r" b="b"/>
            <a:pathLst>
              <a:path w="9574" h="6539" extrusionOk="0">
                <a:moveTo>
                  <a:pt x="2502" y="0"/>
                </a:moveTo>
                <a:lnTo>
                  <a:pt x="0" y="1668"/>
                </a:lnTo>
                <a:cubicBezTo>
                  <a:pt x="2402" y="3236"/>
                  <a:pt x="4771" y="4937"/>
                  <a:pt x="6905" y="6538"/>
                </a:cubicBezTo>
                <a:cubicBezTo>
                  <a:pt x="8306" y="5471"/>
                  <a:pt x="9174" y="3803"/>
                  <a:pt x="9574" y="2769"/>
                </a:cubicBezTo>
                <a:cubicBezTo>
                  <a:pt x="7439" y="1735"/>
                  <a:pt x="4937" y="801"/>
                  <a:pt x="2502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2" name="Google Shape;8232;p39"/>
          <p:cNvSpPr/>
          <p:nvPr/>
        </p:nvSpPr>
        <p:spPr>
          <a:xfrm>
            <a:off x="5528221" y="-65244"/>
            <a:ext cx="4024673" cy="2045674"/>
          </a:xfrm>
          <a:custGeom>
            <a:avLst/>
            <a:gdLst/>
            <a:ahLst/>
            <a:cxnLst/>
            <a:rect l="l" t="t" r="r" b="b"/>
            <a:pathLst>
              <a:path w="72253" h="36725" extrusionOk="0">
                <a:moveTo>
                  <a:pt x="51704" y="1"/>
                </a:moveTo>
                <a:cubicBezTo>
                  <a:pt x="49369" y="1869"/>
                  <a:pt x="47401" y="3937"/>
                  <a:pt x="45867" y="6072"/>
                </a:cubicBezTo>
                <a:cubicBezTo>
                  <a:pt x="45500" y="6172"/>
                  <a:pt x="45166" y="6239"/>
                  <a:pt x="44799" y="6339"/>
                </a:cubicBezTo>
                <a:cubicBezTo>
                  <a:pt x="43465" y="6706"/>
                  <a:pt x="42164" y="7139"/>
                  <a:pt x="40930" y="7606"/>
                </a:cubicBezTo>
                <a:cubicBezTo>
                  <a:pt x="38152" y="4962"/>
                  <a:pt x="33451" y="3472"/>
                  <a:pt x="27979" y="3472"/>
                </a:cubicBezTo>
                <a:cubicBezTo>
                  <a:pt x="25236" y="3472"/>
                  <a:pt x="22299" y="3847"/>
                  <a:pt x="19314" y="4638"/>
                </a:cubicBezTo>
                <a:cubicBezTo>
                  <a:pt x="7840" y="7706"/>
                  <a:pt x="1" y="15779"/>
                  <a:pt x="1835" y="22684"/>
                </a:cubicBezTo>
                <a:cubicBezTo>
                  <a:pt x="3155" y="27776"/>
                  <a:pt x="9392" y="30824"/>
                  <a:pt x="17168" y="30824"/>
                </a:cubicBezTo>
                <a:cubicBezTo>
                  <a:pt x="17645" y="30824"/>
                  <a:pt x="18127" y="30813"/>
                  <a:pt x="18614" y="30790"/>
                </a:cubicBezTo>
                <a:cubicBezTo>
                  <a:pt x="21376" y="33507"/>
                  <a:pt x="26131" y="35035"/>
                  <a:pt x="31667" y="35035"/>
                </a:cubicBezTo>
                <a:cubicBezTo>
                  <a:pt x="34422" y="35035"/>
                  <a:pt x="37370" y="34656"/>
                  <a:pt x="40363" y="33858"/>
                </a:cubicBezTo>
                <a:cubicBezTo>
                  <a:pt x="41730" y="33491"/>
                  <a:pt x="42998" y="33058"/>
                  <a:pt x="44232" y="32591"/>
                </a:cubicBezTo>
                <a:cubicBezTo>
                  <a:pt x="47010" y="35235"/>
                  <a:pt x="51711" y="36725"/>
                  <a:pt x="57183" y="36725"/>
                </a:cubicBezTo>
                <a:cubicBezTo>
                  <a:pt x="59926" y="36725"/>
                  <a:pt x="62863" y="36350"/>
                  <a:pt x="65848" y="35560"/>
                </a:cubicBezTo>
                <a:cubicBezTo>
                  <a:pt x="68149" y="34926"/>
                  <a:pt x="70284" y="34125"/>
                  <a:pt x="72252" y="33158"/>
                </a:cubicBezTo>
                <a:lnTo>
                  <a:pt x="72252" y="1"/>
                </a:ln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3" name="Google Shape;8233;p39"/>
          <p:cNvSpPr/>
          <p:nvPr/>
        </p:nvSpPr>
        <p:spPr>
          <a:xfrm>
            <a:off x="5805647" y="271940"/>
            <a:ext cx="3708784" cy="1506975"/>
          </a:xfrm>
          <a:custGeom>
            <a:avLst/>
            <a:gdLst/>
            <a:ahLst/>
            <a:cxnLst/>
            <a:rect l="l" t="t" r="r" b="b"/>
            <a:pathLst>
              <a:path w="66582" h="27054" extrusionOk="0">
                <a:moveTo>
                  <a:pt x="37560" y="1"/>
                </a:moveTo>
                <a:cubicBezTo>
                  <a:pt x="29755" y="1"/>
                  <a:pt x="22817" y="1768"/>
                  <a:pt x="18447" y="4504"/>
                </a:cubicBezTo>
                <a:cubicBezTo>
                  <a:pt x="17012" y="4170"/>
                  <a:pt x="15445" y="4003"/>
                  <a:pt x="13810" y="4003"/>
                </a:cubicBezTo>
                <a:cubicBezTo>
                  <a:pt x="6171" y="4003"/>
                  <a:pt x="0" y="7773"/>
                  <a:pt x="0" y="12409"/>
                </a:cubicBezTo>
                <a:cubicBezTo>
                  <a:pt x="0" y="17079"/>
                  <a:pt x="6171" y="20849"/>
                  <a:pt x="13810" y="20849"/>
                </a:cubicBezTo>
                <a:cubicBezTo>
                  <a:pt x="16579" y="20849"/>
                  <a:pt x="19147" y="20348"/>
                  <a:pt x="21316" y="19481"/>
                </a:cubicBezTo>
                <a:cubicBezTo>
                  <a:pt x="25585" y="21349"/>
                  <a:pt x="31289" y="22483"/>
                  <a:pt x="37560" y="22483"/>
                </a:cubicBezTo>
                <a:cubicBezTo>
                  <a:pt x="39862" y="22483"/>
                  <a:pt x="42130" y="22316"/>
                  <a:pt x="44265" y="22016"/>
                </a:cubicBezTo>
                <a:cubicBezTo>
                  <a:pt x="47601" y="25085"/>
                  <a:pt x="52838" y="27053"/>
                  <a:pt x="58742" y="27053"/>
                </a:cubicBezTo>
                <a:cubicBezTo>
                  <a:pt x="61544" y="27053"/>
                  <a:pt x="64213" y="26620"/>
                  <a:pt x="66581" y="25819"/>
                </a:cubicBezTo>
                <a:lnTo>
                  <a:pt x="66581" y="2602"/>
                </a:lnTo>
                <a:cubicBezTo>
                  <a:pt x="64213" y="1802"/>
                  <a:pt x="61544" y="1368"/>
                  <a:pt x="58742" y="1368"/>
                </a:cubicBezTo>
                <a:cubicBezTo>
                  <a:pt x="56341" y="1368"/>
                  <a:pt x="54072" y="1702"/>
                  <a:pt x="51971" y="2302"/>
                </a:cubicBezTo>
                <a:cubicBezTo>
                  <a:pt x="47968" y="868"/>
                  <a:pt x="42964" y="1"/>
                  <a:pt x="37560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4" name="Google Shape;8234;p39"/>
          <p:cNvSpPr/>
          <p:nvPr/>
        </p:nvSpPr>
        <p:spPr>
          <a:xfrm>
            <a:off x="8573496" y="785962"/>
            <a:ext cx="570505" cy="1205959"/>
          </a:xfrm>
          <a:custGeom>
            <a:avLst/>
            <a:gdLst/>
            <a:ahLst/>
            <a:cxnLst/>
            <a:rect l="l" t="t" r="r" b="b"/>
            <a:pathLst>
              <a:path w="10242" h="21650" extrusionOk="0">
                <a:moveTo>
                  <a:pt x="10241" y="1"/>
                </a:moveTo>
                <a:lnTo>
                  <a:pt x="1" y="15078"/>
                </a:lnTo>
                <a:lnTo>
                  <a:pt x="4737" y="21649"/>
                </a:lnTo>
                <a:cubicBezTo>
                  <a:pt x="4737" y="21649"/>
                  <a:pt x="7739" y="12810"/>
                  <a:pt x="10241" y="6539"/>
                </a:cubicBezTo>
                <a:lnTo>
                  <a:pt x="10241" y="1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5" name="Google Shape;8235;p39"/>
          <p:cNvSpPr/>
          <p:nvPr/>
        </p:nvSpPr>
        <p:spPr>
          <a:xfrm>
            <a:off x="8573496" y="830580"/>
            <a:ext cx="570505" cy="1040578"/>
          </a:xfrm>
          <a:custGeom>
            <a:avLst/>
            <a:gdLst/>
            <a:ahLst/>
            <a:cxnLst/>
            <a:rect l="l" t="t" r="r" b="b"/>
            <a:pathLst>
              <a:path w="10242" h="18681" extrusionOk="0">
                <a:moveTo>
                  <a:pt x="9708" y="0"/>
                </a:moveTo>
                <a:lnTo>
                  <a:pt x="1" y="14277"/>
                </a:lnTo>
                <a:lnTo>
                  <a:pt x="1368" y="16212"/>
                </a:lnTo>
                <a:lnTo>
                  <a:pt x="4470" y="18680"/>
                </a:lnTo>
                <a:lnTo>
                  <a:pt x="7639" y="9540"/>
                </a:lnTo>
                <a:lnTo>
                  <a:pt x="8673" y="9741"/>
                </a:lnTo>
                <a:cubicBezTo>
                  <a:pt x="9207" y="8373"/>
                  <a:pt x="9741" y="7005"/>
                  <a:pt x="10241" y="5738"/>
                </a:cubicBezTo>
                <a:lnTo>
                  <a:pt x="10241" y="267"/>
                </a:lnTo>
                <a:cubicBezTo>
                  <a:pt x="10074" y="167"/>
                  <a:pt x="9874" y="100"/>
                  <a:pt x="9708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6" name="Google Shape;8236;p39"/>
          <p:cNvSpPr/>
          <p:nvPr/>
        </p:nvSpPr>
        <p:spPr>
          <a:xfrm>
            <a:off x="7512519" y="748809"/>
            <a:ext cx="1631471" cy="4455197"/>
          </a:xfrm>
          <a:custGeom>
            <a:avLst/>
            <a:gdLst/>
            <a:ahLst/>
            <a:cxnLst/>
            <a:rect l="l" t="t" r="r" b="b"/>
            <a:pathLst>
              <a:path w="29289" h="79982" extrusionOk="0">
                <a:moveTo>
                  <a:pt x="10775" y="79924"/>
                </a:moveTo>
                <a:cubicBezTo>
                  <a:pt x="10775" y="79924"/>
                  <a:pt x="10775" y="79924"/>
                  <a:pt x="10775" y="79924"/>
                </a:cubicBezTo>
                <a:cubicBezTo>
                  <a:pt x="10775" y="79924"/>
                  <a:pt x="10775" y="79924"/>
                  <a:pt x="10775" y="79924"/>
                </a:cubicBezTo>
                <a:close/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12510" y="46000"/>
                  <a:pt x="10775" y="79924"/>
                </a:cubicBezTo>
                <a:lnTo>
                  <a:pt x="10775" y="79924"/>
                </a:lnTo>
                <a:cubicBezTo>
                  <a:pt x="10775" y="79922"/>
                  <a:pt x="10891" y="79921"/>
                  <a:pt x="11104" y="79921"/>
                </a:cubicBezTo>
                <a:cubicBezTo>
                  <a:pt x="12640" y="79921"/>
                  <a:pt x="19226" y="79981"/>
                  <a:pt x="24033" y="79981"/>
                </a:cubicBezTo>
                <a:cubicBezTo>
                  <a:pt x="26896" y="79981"/>
                  <a:pt x="29128" y="79960"/>
                  <a:pt x="29288" y="79891"/>
                </a:cubicBezTo>
                <a:lnTo>
                  <a:pt x="29288" y="30856"/>
                </a:lnTo>
                <a:cubicBezTo>
                  <a:pt x="24418" y="19981"/>
                  <a:pt x="18881" y="8907"/>
                  <a:pt x="13944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7" name="Google Shape;8237;p39"/>
          <p:cNvSpPr/>
          <p:nvPr/>
        </p:nvSpPr>
        <p:spPr>
          <a:xfrm>
            <a:off x="7650050" y="1571924"/>
            <a:ext cx="661523" cy="3628906"/>
          </a:xfrm>
          <a:custGeom>
            <a:avLst/>
            <a:gdLst/>
            <a:ahLst/>
            <a:cxnLst/>
            <a:rect l="l" t="t" r="r" b="b"/>
            <a:pathLst>
              <a:path w="11876" h="65148" extrusionOk="0">
                <a:moveTo>
                  <a:pt x="0" y="1"/>
                </a:moveTo>
                <a:lnTo>
                  <a:pt x="0" y="1"/>
                </a:lnTo>
                <a:cubicBezTo>
                  <a:pt x="3569" y="13744"/>
                  <a:pt x="9540" y="41030"/>
                  <a:pt x="8306" y="65114"/>
                </a:cubicBezTo>
                <a:cubicBezTo>
                  <a:pt x="8306" y="65114"/>
                  <a:pt x="9774" y="65147"/>
                  <a:pt x="11875" y="65147"/>
                </a:cubicBezTo>
                <a:cubicBezTo>
                  <a:pt x="10174" y="32958"/>
                  <a:pt x="1768" y="5505"/>
                  <a:pt x="234" y="735"/>
                </a:cubicBezTo>
                <a:cubicBezTo>
                  <a:pt x="100" y="268"/>
                  <a:pt x="0" y="1"/>
                  <a:pt x="0" y="1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8" name="Google Shape;8238;p39"/>
          <p:cNvSpPr/>
          <p:nvPr/>
        </p:nvSpPr>
        <p:spPr>
          <a:xfrm>
            <a:off x="7512519" y="748809"/>
            <a:ext cx="1631471" cy="1995653"/>
          </a:xfrm>
          <a:custGeom>
            <a:avLst/>
            <a:gdLst/>
            <a:ahLst/>
            <a:cxnLst/>
            <a:rect l="l" t="t" r="r" b="b"/>
            <a:pathLst>
              <a:path w="29289" h="35827" extrusionOk="0"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534" y="7539"/>
                  <a:pt x="1335" y="10541"/>
                </a:cubicBezTo>
                <a:cubicBezTo>
                  <a:pt x="4737" y="10508"/>
                  <a:pt x="10642" y="10208"/>
                  <a:pt x="15578" y="9140"/>
                </a:cubicBezTo>
                <a:cubicBezTo>
                  <a:pt x="18214" y="13343"/>
                  <a:pt x="25519" y="25652"/>
                  <a:pt x="29288" y="35826"/>
                </a:cubicBezTo>
                <a:lnTo>
                  <a:pt x="29288" y="30856"/>
                </a:lnTo>
                <a:cubicBezTo>
                  <a:pt x="25852" y="23184"/>
                  <a:pt x="22083" y="15412"/>
                  <a:pt x="18414" y="8373"/>
                </a:cubicBezTo>
                <a:cubicBezTo>
                  <a:pt x="16879" y="5438"/>
                  <a:pt x="15378" y="2636"/>
                  <a:pt x="13944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9" name="Google Shape;8239;p39"/>
          <p:cNvSpPr/>
          <p:nvPr/>
        </p:nvSpPr>
        <p:spPr>
          <a:xfrm>
            <a:off x="7765244" y="0"/>
            <a:ext cx="1378748" cy="665255"/>
          </a:xfrm>
          <a:custGeom>
            <a:avLst/>
            <a:gdLst/>
            <a:ahLst/>
            <a:cxnLst/>
            <a:rect l="l" t="t" r="r" b="b"/>
            <a:pathLst>
              <a:path w="24752" h="11943" extrusionOk="0">
                <a:moveTo>
                  <a:pt x="100" y="1"/>
                </a:moveTo>
                <a:cubicBezTo>
                  <a:pt x="34" y="301"/>
                  <a:pt x="0" y="634"/>
                  <a:pt x="0" y="935"/>
                </a:cubicBezTo>
                <a:cubicBezTo>
                  <a:pt x="0" y="7006"/>
                  <a:pt x="8840" y="11942"/>
                  <a:pt x="19714" y="11942"/>
                </a:cubicBezTo>
                <a:cubicBezTo>
                  <a:pt x="21449" y="11942"/>
                  <a:pt x="23150" y="11809"/>
                  <a:pt x="24751" y="11576"/>
                </a:cubicBezTo>
                <a:lnTo>
                  <a:pt x="24751" y="1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0" name="Google Shape;8240;p39"/>
          <p:cNvSpPr/>
          <p:nvPr/>
        </p:nvSpPr>
        <p:spPr>
          <a:xfrm>
            <a:off x="4812703" y="0"/>
            <a:ext cx="4039545" cy="1271075"/>
          </a:xfrm>
          <a:custGeom>
            <a:avLst/>
            <a:gdLst/>
            <a:ahLst/>
            <a:cxnLst/>
            <a:rect l="l" t="t" r="r" b="b"/>
            <a:pathLst>
              <a:path w="72520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1" y="13898"/>
                  <a:pt x="9218" y="17357"/>
                  <a:pt x="16868" y="17357"/>
                </a:cubicBezTo>
                <a:cubicBezTo>
                  <a:pt x="19541" y="17357"/>
                  <a:pt x="22361" y="16935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64380" y="17246"/>
                  <a:pt x="72119" y="8507"/>
                  <a:pt x="72519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1" name="Google Shape;8241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0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2" name="Google Shape;8242;p39"/>
          <p:cNvSpPr/>
          <p:nvPr/>
        </p:nvSpPr>
        <p:spPr>
          <a:xfrm>
            <a:off x="5817921" y="1386156"/>
            <a:ext cx="1787549" cy="1020136"/>
          </a:xfrm>
          <a:custGeom>
            <a:avLst/>
            <a:gdLst/>
            <a:ahLst/>
            <a:cxnLst/>
            <a:rect l="l" t="t" r="r" b="b"/>
            <a:pathLst>
              <a:path w="32091" h="18314" extrusionOk="0">
                <a:moveTo>
                  <a:pt x="16313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4344"/>
                  <a:pt x="5038" y="18313"/>
                  <a:pt x="11242" y="18313"/>
                </a:cubicBezTo>
                <a:cubicBezTo>
                  <a:pt x="12643" y="18313"/>
                  <a:pt x="13978" y="18113"/>
                  <a:pt x="15212" y="17746"/>
                </a:cubicBezTo>
                <a:lnTo>
                  <a:pt x="16313" y="17746"/>
                </a:lnTo>
                <a:cubicBezTo>
                  <a:pt x="25019" y="17746"/>
                  <a:pt x="32090" y="13777"/>
                  <a:pt x="32090" y="8873"/>
                </a:cubicBezTo>
                <a:cubicBezTo>
                  <a:pt x="32090" y="4003"/>
                  <a:pt x="25019" y="0"/>
                  <a:pt x="1631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43" name="Google Shape;8243;p39"/>
          <p:cNvSpPr/>
          <p:nvPr/>
        </p:nvSpPr>
        <p:spPr>
          <a:xfrm>
            <a:off x="7414036" y="3610244"/>
            <a:ext cx="1549699" cy="852917"/>
          </a:xfrm>
          <a:custGeom>
            <a:avLst/>
            <a:gdLst/>
            <a:ahLst/>
            <a:cxnLst/>
            <a:rect l="l" t="t" r="r" b="b"/>
            <a:pathLst>
              <a:path w="27821" h="15312" extrusionOk="0">
                <a:moveTo>
                  <a:pt x="6238" y="1"/>
                </a:moveTo>
                <a:lnTo>
                  <a:pt x="1" y="534"/>
                </a:lnTo>
                <a:cubicBezTo>
                  <a:pt x="1" y="534"/>
                  <a:pt x="1602" y="1235"/>
                  <a:pt x="3870" y="2402"/>
                </a:cubicBezTo>
                <a:lnTo>
                  <a:pt x="7639" y="2402"/>
                </a:lnTo>
                <a:lnTo>
                  <a:pt x="5171" y="3103"/>
                </a:lnTo>
                <a:cubicBezTo>
                  <a:pt x="7006" y="4104"/>
                  <a:pt x="9107" y="5338"/>
                  <a:pt x="11175" y="6739"/>
                </a:cubicBezTo>
                <a:lnTo>
                  <a:pt x="15845" y="7306"/>
                </a:lnTo>
                <a:lnTo>
                  <a:pt x="12643" y="7806"/>
                </a:lnTo>
                <a:cubicBezTo>
                  <a:pt x="15712" y="10075"/>
                  <a:pt x="18447" y="12643"/>
                  <a:pt x="19615" y="15312"/>
                </a:cubicBezTo>
                <a:lnTo>
                  <a:pt x="27821" y="11409"/>
                </a:lnTo>
                <a:cubicBezTo>
                  <a:pt x="27787" y="11409"/>
                  <a:pt x="16946" y="835"/>
                  <a:pt x="6238" y="1"/>
                </a:cubicBez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4" name="Google Shape;8244;p39"/>
          <p:cNvSpPr/>
          <p:nvPr/>
        </p:nvSpPr>
        <p:spPr>
          <a:xfrm>
            <a:off x="8458302" y="3864804"/>
            <a:ext cx="503606" cy="564935"/>
          </a:xfrm>
          <a:custGeom>
            <a:avLst/>
            <a:gdLst/>
            <a:ahLst/>
            <a:cxnLst/>
            <a:rect l="l" t="t" r="r" b="b"/>
            <a:pathLst>
              <a:path w="9041" h="10142" extrusionOk="0">
                <a:moveTo>
                  <a:pt x="0" y="1"/>
                </a:moveTo>
                <a:lnTo>
                  <a:pt x="0" y="1"/>
                </a:lnTo>
                <a:cubicBezTo>
                  <a:pt x="534" y="1869"/>
                  <a:pt x="1535" y="5638"/>
                  <a:pt x="2169" y="10141"/>
                </a:cubicBezTo>
                <a:lnTo>
                  <a:pt x="9040" y="6839"/>
                </a:lnTo>
                <a:cubicBezTo>
                  <a:pt x="9040" y="6839"/>
                  <a:pt x="5271" y="3170"/>
                  <a:pt x="0" y="1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5" name="Google Shape;8245;p39"/>
          <p:cNvSpPr/>
          <p:nvPr/>
        </p:nvSpPr>
        <p:spPr>
          <a:xfrm>
            <a:off x="7783793" y="2909730"/>
            <a:ext cx="1360199" cy="1633309"/>
          </a:xfrm>
          <a:custGeom>
            <a:avLst/>
            <a:gdLst/>
            <a:ahLst/>
            <a:cxnLst/>
            <a:rect l="l" t="t" r="r" b="b"/>
            <a:pathLst>
              <a:path w="24419" h="29322" extrusionOk="0">
                <a:moveTo>
                  <a:pt x="1" y="1"/>
                </a:moveTo>
                <a:cubicBezTo>
                  <a:pt x="1" y="1"/>
                  <a:pt x="1635" y="1469"/>
                  <a:pt x="3904" y="3970"/>
                </a:cubicBezTo>
                <a:lnTo>
                  <a:pt x="8740" y="4738"/>
                </a:lnTo>
                <a:lnTo>
                  <a:pt x="5004" y="5205"/>
                </a:lnTo>
                <a:cubicBezTo>
                  <a:pt x="6939" y="7440"/>
                  <a:pt x="9207" y="10308"/>
                  <a:pt x="11209" y="13577"/>
                </a:cubicBezTo>
                <a:lnTo>
                  <a:pt x="17313" y="15846"/>
                </a:lnTo>
                <a:lnTo>
                  <a:pt x="12310" y="15412"/>
                </a:lnTo>
                <a:lnTo>
                  <a:pt x="12310" y="15412"/>
                </a:lnTo>
                <a:cubicBezTo>
                  <a:pt x="12543" y="15846"/>
                  <a:pt x="12777" y="16246"/>
                  <a:pt x="12977" y="16646"/>
                </a:cubicBezTo>
                <a:lnTo>
                  <a:pt x="16179" y="17847"/>
                </a:lnTo>
                <a:lnTo>
                  <a:pt x="13377" y="17380"/>
                </a:lnTo>
                <a:lnTo>
                  <a:pt x="13377" y="17380"/>
                </a:lnTo>
                <a:cubicBezTo>
                  <a:pt x="15245" y="21083"/>
                  <a:pt x="16646" y="25152"/>
                  <a:pt x="17013" y="29322"/>
                </a:cubicBezTo>
                <a:lnTo>
                  <a:pt x="17580" y="29322"/>
                </a:lnTo>
                <a:lnTo>
                  <a:pt x="24418" y="28421"/>
                </a:lnTo>
                <a:lnTo>
                  <a:pt x="24418" y="16579"/>
                </a:lnTo>
                <a:cubicBezTo>
                  <a:pt x="15779" y="3270"/>
                  <a:pt x="6706" y="168"/>
                  <a:pt x="6706" y="168"/>
                </a:cubicBezTo>
                <a:lnTo>
                  <a:pt x="1" y="1"/>
                </a:ln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6" name="Google Shape;8246;p39"/>
          <p:cNvSpPr/>
          <p:nvPr/>
        </p:nvSpPr>
        <p:spPr>
          <a:xfrm>
            <a:off x="8632987" y="3229350"/>
            <a:ext cx="511015" cy="988552"/>
          </a:xfrm>
          <a:custGeom>
            <a:avLst/>
            <a:gdLst/>
            <a:ahLst/>
            <a:cxnLst/>
            <a:rect l="l" t="t" r="r" b="b"/>
            <a:pathLst>
              <a:path w="9174" h="17747" extrusionOk="0">
                <a:moveTo>
                  <a:pt x="0" y="0"/>
                </a:moveTo>
                <a:cubicBezTo>
                  <a:pt x="67" y="100"/>
                  <a:pt x="5671" y="8039"/>
                  <a:pt x="9173" y="17746"/>
                </a:cubicBezTo>
                <a:lnTo>
                  <a:pt x="9173" y="10841"/>
                </a:lnTo>
                <a:cubicBezTo>
                  <a:pt x="6004" y="5971"/>
                  <a:pt x="2802" y="2502"/>
                  <a:pt x="0" y="0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7" name="Google Shape;8247;p39"/>
          <p:cNvSpPr/>
          <p:nvPr/>
        </p:nvSpPr>
        <p:spPr>
          <a:xfrm>
            <a:off x="6377235" y="3968912"/>
            <a:ext cx="2766743" cy="1230078"/>
          </a:xfrm>
          <a:custGeom>
            <a:avLst/>
            <a:gdLst/>
            <a:ahLst/>
            <a:cxnLst/>
            <a:rect l="l" t="t" r="r" b="b"/>
            <a:pathLst>
              <a:path w="49670" h="22083" extrusionOk="0">
                <a:moveTo>
                  <a:pt x="47658" y="1"/>
                </a:moveTo>
                <a:cubicBezTo>
                  <a:pt x="46242" y="1"/>
                  <a:pt x="44785" y="97"/>
                  <a:pt x="43298" y="300"/>
                </a:cubicBezTo>
                <a:cubicBezTo>
                  <a:pt x="33157" y="1667"/>
                  <a:pt x="25318" y="7538"/>
                  <a:pt x="24218" y="14110"/>
                </a:cubicBezTo>
                <a:cubicBezTo>
                  <a:pt x="17480" y="14110"/>
                  <a:pt x="11675" y="15944"/>
                  <a:pt x="9107" y="18546"/>
                </a:cubicBezTo>
                <a:cubicBezTo>
                  <a:pt x="8173" y="18146"/>
                  <a:pt x="7105" y="17912"/>
                  <a:pt x="5971" y="17912"/>
                </a:cubicBezTo>
                <a:cubicBezTo>
                  <a:pt x="2702" y="17912"/>
                  <a:pt x="67" y="19780"/>
                  <a:pt x="0" y="22082"/>
                </a:cubicBezTo>
                <a:lnTo>
                  <a:pt x="49669" y="22082"/>
                </a:lnTo>
                <a:lnTo>
                  <a:pt x="49669" y="66"/>
                </a:lnTo>
                <a:cubicBezTo>
                  <a:pt x="49009" y="23"/>
                  <a:pt x="48338" y="1"/>
                  <a:pt x="47658" y="1"/>
                </a:cubicBezTo>
                <a:close/>
              </a:path>
            </a:pathLst>
          </a:custGeom>
          <a:solidFill>
            <a:srgbClr val="7CAD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8" name="Google Shape;8248;p39"/>
          <p:cNvSpPr/>
          <p:nvPr/>
        </p:nvSpPr>
        <p:spPr>
          <a:xfrm>
            <a:off x="4812703" y="0"/>
            <a:ext cx="3760810" cy="1271075"/>
          </a:xfrm>
          <a:custGeom>
            <a:avLst/>
            <a:gdLst/>
            <a:ahLst/>
            <a:cxnLst/>
            <a:rect l="l" t="t" r="r" b="b"/>
            <a:pathLst>
              <a:path w="67516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7" y="13905"/>
                  <a:pt x="9206" y="17361"/>
                  <a:pt x="16863" y="17361"/>
                </a:cubicBezTo>
                <a:cubicBezTo>
                  <a:pt x="18438" y="17361"/>
                  <a:pt x="20066" y="17214"/>
                  <a:pt x="21716" y="16913"/>
                </a:cubicBezTo>
                <a:cubicBezTo>
                  <a:pt x="22250" y="16813"/>
                  <a:pt x="22817" y="16679"/>
                  <a:pt x="23417" y="16546"/>
                </a:cubicBezTo>
                <a:cubicBezTo>
                  <a:pt x="23451" y="16546"/>
                  <a:pt x="23484" y="16546"/>
                  <a:pt x="23517" y="16512"/>
                </a:cubicBezTo>
                <a:cubicBezTo>
                  <a:pt x="24085" y="16379"/>
                  <a:pt x="24618" y="16246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58676" y="19148"/>
                  <a:pt x="63413" y="16045"/>
                  <a:pt x="66815" y="12376"/>
                </a:cubicBezTo>
                <a:cubicBezTo>
                  <a:pt x="67249" y="11776"/>
                  <a:pt x="67515" y="11409"/>
                  <a:pt x="67516" y="11409"/>
                </a:cubicBezTo>
                <a:lnTo>
                  <a:pt x="67516" y="11409"/>
                </a:lnTo>
                <a:cubicBezTo>
                  <a:pt x="59925" y="17586"/>
                  <a:pt x="52720" y="19555"/>
                  <a:pt x="46619" y="19555"/>
                </a:cubicBezTo>
                <a:cubicBezTo>
                  <a:pt x="37599" y="19555"/>
                  <a:pt x="30992" y="15250"/>
                  <a:pt x="29121" y="13877"/>
                </a:cubicBezTo>
                <a:cubicBezTo>
                  <a:pt x="32424" y="11742"/>
                  <a:pt x="33224" y="10341"/>
                  <a:pt x="33224" y="10341"/>
                </a:cubicBezTo>
                <a:lnTo>
                  <a:pt x="33224" y="10341"/>
                </a:lnTo>
                <a:cubicBezTo>
                  <a:pt x="33224" y="10342"/>
                  <a:pt x="24859" y="14072"/>
                  <a:pt x="17400" y="14072"/>
                </a:cubicBezTo>
                <a:cubicBezTo>
                  <a:pt x="15035" y="14072"/>
                  <a:pt x="12762" y="13697"/>
                  <a:pt x="10875" y="12710"/>
                </a:cubicBezTo>
                <a:cubicBezTo>
                  <a:pt x="3070" y="8573"/>
                  <a:pt x="6705" y="1"/>
                  <a:pt x="67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9" name="Google Shape;8249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lnTo>
                  <a:pt x="5204" y="0"/>
                </a:ln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11041"/>
                </a:lnTo>
                <a:cubicBezTo>
                  <a:pt x="3803" y="10274"/>
                  <a:pt x="2102" y="8973"/>
                  <a:pt x="1802" y="7105"/>
                </a:cubicBezTo>
                <a:cubicBezTo>
                  <a:pt x="1301" y="3870"/>
                  <a:pt x="5204" y="0"/>
                  <a:pt x="5204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0" name="Google Shape;8250;p39"/>
          <p:cNvSpPr/>
          <p:nvPr/>
        </p:nvSpPr>
        <p:spPr>
          <a:xfrm>
            <a:off x="5476350" y="215513"/>
            <a:ext cx="674223" cy="335218"/>
          </a:xfrm>
          <a:custGeom>
            <a:avLst/>
            <a:gdLst/>
            <a:ahLst/>
            <a:cxnLst/>
            <a:rect l="l" t="t" r="r" b="b"/>
            <a:pathLst>
              <a:path w="12104" h="6018" extrusionOk="0">
                <a:moveTo>
                  <a:pt x="1396" y="1"/>
                </a:moveTo>
                <a:lnTo>
                  <a:pt x="1396" y="1"/>
                </a:lnTo>
                <a:cubicBezTo>
                  <a:pt x="1" y="4885"/>
                  <a:pt x="3182" y="6018"/>
                  <a:pt x="6433" y="6018"/>
                </a:cubicBezTo>
                <a:cubicBezTo>
                  <a:pt x="9243" y="6018"/>
                  <a:pt x="12104" y="5171"/>
                  <a:pt x="12104" y="5171"/>
                </a:cubicBezTo>
                <a:lnTo>
                  <a:pt x="12104" y="5171"/>
                </a:lnTo>
                <a:cubicBezTo>
                  <a:pt x="11411" y="5214"/>
                  <a:pt x="10763" y="5235"/>
                  <a:pt x="10156" y="5235"/>
                </a:cubicBezTo>
                <a:cubicBezTo>
                  <a:pt x="392" y="5235"/>
                  <a:pt x="1396" y="2"/>
                  <a:pt x="1396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1" name="Google Shape;8251;p39"/>
          <p:cNvSpPr/>
          <p:nvPr/>
        </p:nvSpPr>
        <p:spPr>
          <a:xfrm>
            <a:off x="8720273" y="0"/>
            <a:ext cx="132015" cy="432976"/>
          </a:xfrm>
          <a:custGeom>
            <a:avLst/>
            <a:gdLst/>
            <a:ahLst/>
            <a:cxnLst/>
            <a:rect l="l" t="t" r="r" b="b"/>
            <a:pathLst>
              <a:path w="2370" h="7773" extrusionOk="0">
                <a:moveTo>
                  <a:pt x="301" y="1"/>
                </a:moveTo>
                <a:cubicBezTo>
                  <a:pt x="1125" y="3496"/>
                  <a:pt x="59" y="7642"/>
                  <a:pt x="2" y="7770"/>
                </a:cubicBezTo>
                <a:lnTo>
                  <a:pt x="2" y="7770"/>
                </a:lnTo>
                <a:cubicBezTo>
                  <a:pt x="1402" y="5269"/>
                  <a:pt x="2236" y="2635"/>
                  <a:pt x="2369" y="1"/>
                </a:cubicBezTo>
                <a:close/>
                <a:moveTo>
                  <a:pt x="2" y="7770"/>
                </a:moveTo>
                <a:cubicBezTo>
                  <a:pt x="2" y="7771"/>
                  <a:pt x="1" y="7772"/>
                  <a:pt x="1" y="7773"/>
                </a:cubicBezTo>
                <a:cubicBezTo>
                  <a:pt x="1" y="7772"/>
                  <a:pt x="2" y="7771"/>
                  <a:pt x="2" y="777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2" name="Google Shape;8252;p39"/>
          <p:cNvSpPr/>
          <p:nvPr/>
        </p:nvSpPr>
        <p:spPr>
          <a:xfrm>
            <a:off x="5817921" y="1386156"/>
            <a:ext cx="1337918" cy="949505"/>
          </a:xfrm>
          <a:custGeom>
            <a:avLst/>
            <a:gdLst/>
            <a:ahLst/>
            <a:cxnLst/>
            <a:rect l="l" t="t" r="r" b="b"/>
            <a:pathLst>
              <a:path w="24019" h="17046" extrusionOk="0">
                <a:moveTo>
                  <a:pt x="16346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2676"/>
                  <a:pt x="2202" y="15511"/>
                  <a:pt x="5505" y="17046"/>
                </a:cubicBezTo>
                <a:cubicBezTo>
                  <a:pt x="3670" y="15545"/>
                  <a:pt x="835" y="12776"/>
                  <a:pt x="1969" y="7906"/>
                </a:cubicBezTo>
                <a:cubicBezTo>
                  <a:pt x="2770" y="4437"/>
                  <a:pt x="7239" y="2835"/>
                  <a:pt x="9808" y="2202"/>
                </a:cubicBezTo>
                <a:lnTo>
                  <a:pt x="9808" y="2202"/>
                </a:lnTo>
                <a:cubicBezTo>
                  <a:pt x="8107" y="3769"/>
                  <a:pt x="7907" y="5804"/>
                  <a:pt x="7907" y="5804"/>
                </a:cubicBezTo>
                <a:cubicBezTo>
                  <a:pt x="9174" y="2669"/>
                  <a:pt x="13310" y="1334"/>
                  <a:pt x="13344" y="1301"/>
                </a:cubicBezTo>
                <a:cubicBezTo>
                  <a:pt x="14852" y="1034"/>
                  <a:pt x="16850" y="954"/>
                  <a:pt x="18710" y="954"/>
                </a:cubicBezTo>
                <a:cubicBezTo>
                  <a:pt x="21500" y="954"/>
                  <a:pt x="23978" y="1134"/>
                  <a:pt x="24018" y="1134"/>
                </a:cubicBezTo>
                <a:cubicBezTo>
                  <a:pt x="21750" y="434"/>
                  <a:pt x="19115" y="0"/>
                  <a:pt x="16346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3" name="Google Shape;8253;p39"/>
          <p:cNvSpPr/>
          <p:nvPr/>
        </p:nvSpPr>
        <p:spPr>
          <a:xfrm>
            <a:off x="5240057" y="2530730"/>
            <a:ext cx="371703" cy="542598"/>
          </a:xfrm>
          <a:custGeom>
            <a:avLst/>
            <a:gdLst/>
            <a:ahLst/>
            <a:cxnLst/>
            <a:rect l="l" t="t" r="r" b="b"/>
            <a:pathLst>
              <a:path w="6673" h="9741" extrusionOk="0">
                <a:moveTo>
                  <a:pt x="6072" y="0"/>
                </a:moveTo>
                <a:lnTo>
                  <a:pt x="6072" y="0"/>
                </a:lnTo>
                <a:cubicBezTo>
                  <a:pt x="1" y="6338"/>
                  <a:pt x="6672" y="9740"/>
                  <a:pt x="6672" y="9740"/>
                </a:cubicBezTo>
                <a:cubicBezTo>
                  <a:pt x="2636" y="7072"/>
                  <a:pt x="6072" y="1"/>
                  <a:pt x="6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4" name="Google Shape;8254;p39"/>
          <p:cNvSpPr/>
          <p:nvPr/>
        </p:nvSpPr>
        <p:spPr>
          <a:xfrm>
            <a:off x="6665220" y="1746607"/>
            <a:ext cx="940258" cy="628101"/>
          </a:xfrm>
          <a:custGeom>
            <a:avLst/>
            <a:gdLst/>
            <a:ahLst/>
            <a:cxnLst/>
            <a:rect l="l" t="t" r="r" b="b"/>
            <a:pathLst>
              <a:path w="16880" h="11276" extrusionOk="0">
                <a:moveTo>
                  <a:pt x="16279" y="0"/>
                </a:moveTo>
                <a:cubicBezTo>
                  <a:pt x="16279" y="67"/>
                  <a:pt x="16212" y="5237"/>
                  <a:pt x="10542" y="7839"/>
                </a:cubicBezTo>
                <a:cubicBezTo>
                  <a:pt x="4871" y="10441"/>
                  <a:pt x="1" y="11275"/>
                  <a:pt x="1" y="11275"/>
                </a:cubicBezTo>
                <a:lnTo>
                  <a:pt x="1102" y="11275"/>
                </a:lnTo>
                <a:cubicBezTo>
                  <a:pt x="9808" y="11275"/>
                  <a:pt x="16879" y="7306"/>
                  <a:pt x="16879" y="2402"/>
                </a:cubicBezTo>
                <a:cubicBezTo>
                  <a:pt x="16879" y="1568"/>
                  <a:pt x="16679" y="768"/>
                  <a:pt x="1627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5" name="Google Shape;8255;p39"/>
          <p:cNvSpPr/>
          <p:nvPr/>
        </p:nvSpPr>
        <p:spPr>
          <a:xfrm>
            <a:off x="6901234" y="3234920"/>
            <a:ext cx="444116" cy="284361"/>
          </a:xfrm>
          <a:custGeom>
            <a:avLst/>
            <a:gdLst/>
            <a:ahLst/>
            <a:cxnLst/>
            <a:rect l="l" t="t" r="r" b="b"/>
            <a:pathLst>
              <a:path w="7973" h="5105" extrusionOk="0">
                <a:moveTo>
                  <a:pt x="7072" y="0"/>
                </a:moveTo>
                <a:cubicBezTo>
                  <a:pt x="3369" y="0"/>
                  <a:pt x="334" y="2235"/>
                  <a:pt x="0" y="5104"/>
                </a:cubicBezTo>
                <a:cubicBezTo>
                  <a:pt x="1935" y="934"/>
                  <a:pt x="7606" y="101"/>
                  <a:pt x="7972" y="34"/>
                </a:cubicBezTo>
                <a:cubicBezTo>
                  <a:pt x="7672" y="34"/>
                  <a:pt x="7372" y="0"/>
                  <a:pt x="7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6" name="Google Shape;8256;p39"/>
          <p:cNvSpPr/>
          <p:nvPr/>
        </p:nvSpPr>
        <p:spPr>
          <a:xfrm>
            <a:off x="7508787" y="4583867"/>
            <a:ext cx="1635203" cy="615123"/>
          </a:xfrm>
          <a:custGeom>
            <a:avLst/>
            <a:gdLst/>
            <a:ahLst/>
            <a:cxnLst/>
            <a:rect l="l" t="t" r="r" b="b"/>
            <a:pathLst>
              <a:path w="29356" h="11043" extrusionOk="0">
                <a:moveTo>
                  <a:pt x="26353" y="1"/>
                </a:moveTo>
                <a:cubicBezTo>
                  <a:pt x="20549" y="1"/>
                  <a:pt x="15746" y="2736"/>
                  <a:pt x="14878" y="6339"/>
                </a:cubicBezTo>
                <a:cubicBezTo>
                  <a:pt x="13477" y="6005"/>
                  <a:pt x="11943" y="5805"/>
                  <a:pt x="10308" y="5805"/>
                </a:cubicBezTo>
                <a:cubicBezTo>
                  <a:pt x="4604" y="5805"/>
                  <a:pt x="1" y="8073"/>
                  <a:pt x="1" y="10909"/>
                </a:cubicBezTo>
                <a:cubicBezTo>
                  <a:pt x="1" y="10942"/>
                  <a:pt x="34" y="11009"/>
                  <a:pt x="34" y="11042"/>
                </a:cubicBezTo>
                <a:lnTo>
                  <a:pt x="29355" y="11042"/>
                </a:lnTo>
                <a:lnTo>
                  <a:pt x="29355" y="268"/>
                </a:lnTo>
                <a:cubicBezTo>
                  <a:pt x="28388" y="101"/>
                  <a:pt x="27387" y="1"/>
                  <a:pt x="26353" y="1"/>
                </a:cubicBezTo>
                <a:close/>
              </a:path>
            </a:pathLst>
          </a:custGeom>
          <a:solidFill>
            <a:srgbClr val="6F9C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7" name="Google Shape;8257;p39"/>
          <p:cNvSpPr/>
          <p:nvPr/>
        </p:nvSpPr>
        <p:spPr>
          <a:xfrm>
            <a:off x="7726196" y="3969469"/>
            <a:ext cx="1417796" cy="785405"/>
          </a:xfrm>
          <a:custGeom>
            <a:avLst/>
            <a:gdLst/>
            <a:ahLst/>
            <a:cxnLst/>
            <a:rect l="l" t="t" r="r" b="b"/>
            <a:pathLst>
              <a:path w="25453" h="14100" extrusionOk="0">
                <a:moveTo>
                  <a:pt x="23235" y="0"/>
                </a:moveTo>
                <a:cubicBezTo>
                  <a:pt x="21884" y="0"/>
                  <a:pt x="20496" y="97"/>
                  <a:pt x="19081" y="290"/>
                </a:cubicBezTo>
                <a:cubicBezTo>
                  <a:pt x="8940" y="1657"/>
                  <a:pt x="1101" y="7528"/>
                  <a:pt x="1" y="14100"/>
                </a:cubicBezTo>
                <a:cubicBezTo>
                  <a:pt x="1" y="14100"/>
                  <a:pt x="2236" y="9029"/>
                  <a:pt x="8707" y="6161"/>
                </a:cubicBezTo>
                <a:cubicBezTo>
                  <a:pt x="13644" y="3959"/>
                  <a:pt x="21850" y="2658"/>
                  <a:pt x="25452" y="2191"/>
                </a:cubicBezTo>
                <a:lnTo>
                  <a:pt x="25452" y="90"/>
                </a:lnTo>
                <a:cubicBezTo>
                  <a:pt x="24726" y="30"/>
                  <a:pt x="23986" y="0"/>
                  <a:pt x="23235" y="0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8" name="Google Shape;8258;p39"/>
          <p:cNvSpPr/>
          <p:nvPr/>
        </p:nvSpPr>
        <p:spPr>
          <a:xfrm>
            <a:off x="6379073" y="4765958"/>
            <a:ext cx="1131652" cy="433031"/>
          </a:xfrm>
          <a:custGeom>
            <a:avLst/>
            <a:gdLst/>
            <a:ahLst/>
            <a:cxnLst/>
            <a:rect l="l" t="t" r="r" b="b"/>
            <a:pathLst>
              <a:path w="20316" h="7774" extrusionOk="0">
                <a:moveTo>
                  <a:pt x="20315" y="1"/>
                </a:moveTo>
                <a:cubicBezTo>
                  <a:pt x="15278" y="568"/>
                  <a:pt x="11142" y="2136"/>
                  <a:pt x="9074" y="4237"/>
                </a:cubicBezTo>
                <a:cubicBezTo>
                  <a:pt x="8173" y="3837"/>
                  <a:pt x="7072" y="3603"/>
                  <a:pt x="5938" y="3603"/>
                </a:cubicBezTo>
                <a:cubicBezTo>
                  <a:pt x="2669" y="3603"/>
                  <a:pt x="34" y="5471"/>
                  <a:pt x="1" y="7773"/>
                </a:cubicBezTo>
                <a:lnTo>
                  <a:pt x="1368" y="7773"/>
                </a:lnTo>
                <a:cubicBezTo>
                  <a:pt x="2025" y="5848"/>
                  <a:pt x="3726" y="5307"/>
                  <a:pt x="5433" y="5307"/>
                </a:cubicBezTo>
                <a:cubicBezTo>
                  <a:pt x="7632" y="5307"/>
                  <a:pt x="9841" y="6205"/>
                  <a:pt x="9841" y="6205"/>
                </a:cubicBezTo>
                <a:cubicBezTo>
                  <a:pt x="10842" y="2403"/>
                  <a:pt x="19948" y="101"/>
                  <a:pt x="20315" y="1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8196;p39">
            <a:extLst>
              <a:ext uri="{FF2B5EF4-FFF2-40B4-BE49-F238E27FC236}">
                <a16:creationId xmlns:a16="http://schemas.microsoft.com/office/drawing/2014/main" id="{43E3A292-C6B0-47C6-9E1E-099C7A0986C2}"/>
              </a:ext>
            </a:extLst>
          </p:cNvPr>
          <p:cNvSpPr txBox="1">
            <a:spLocks/>
          </p:cNvSpPr>
          <p:nvPr/>
        </p:nvSpPr>
        <p:spPr>
          <a:xfrm>
            <a:off x="484311" y="3004697"/>
            <a:ext cx="467769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 err="1"/>
              <a:t>Monumental</a:t>
            </a:r>
            <a:r>
              <a:rPr lang="it-IT" b="1" dirty="0"/>
              <a:t> </a:t>
            </a:r>
            <a:r>
              <a:rPr lang="it-IT" b="1" dirty="0" err="1"/>
              <a:t>Tree</a:t>
            </a:r>
            <a:r>
              <a:rPr lang="it-IT" b="1" dirty="0"/>
              <a:t> </a:t>
            </a:r>
            <a:r>
              <a:rPr lang="it-IT" dirty="0"/>
              <a:t>nasce con l’idea di fornire agli appassionati della natura e della storia locale, uno strumento che li permetta…</a:t>
            </a:r>
          </a:p>
          <a:p>
            <a:pPr marL="0" indent="0"/>
            <a:endParaRPr lang="it-IT" dirty="0"/>
          </a:p>
          <a:p>
            <a:pPr marL="0" indent="0" algn="r"/>
            <a:r>
              <a:rPr lang="it-IT" dirty="0"/>
              <a:t>  Di ottenere </a:t>
            </a:r>
            <a:r>
              <a:rPr lang="it-IT" b="1" dirty="0"/>
              <a:t>informazioni ufficiali sugli alberi monumentali </a:t>
            </a:r>
            <a:r>
              <a:rPr lang="it-IT" dirty="0"/>
              <a:t>in Campania, con diversi approcci di ricerca messi a disposizione dall’assistente digitale! </a:t>
            </a:r>
          </a:p>
          <a:p>
            <a:pPr marL="0" indent="0" algn="ctr"/>
            <a:endParaRPr lang="it-IT" dirty="0"/>
          </a:p>
        </p:txBody>
      </p:sp>
      <p:sp>
        <p:nvSpPr>
          <p:cNvPr id="68" name="Google Shape;8196;p39">
            <a:extLst>
              <a:ext uri="{FF2B5EF4-FFF2-40B4-BE49-F238E27FC236}">
                <a16:creationId xmlns:a16="http://schemas.microsoft.com/office/drawing/2014/main" id="{1AFD8199-0324-4C97-8448-CDB82DA0BAA8}"/>
              </a:ext>
            </a:extLst>
          </p:cNvPr>
          <p:cNvSpPr txBox="1">
            <a:spLocks/>
          </p:cNvSpPr>
          <p:nvPr/>
        </p:nvSpPr>
        <p:spPr>
          <a:xfrm>
            <a:off x="261320" y="1879183"/>
            <a:ext cx="516752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/>
              <a:t>Problema</a:t>
            </a:r>
            <a:r>
              <a:rPr lang="it-IT" dirty="0"/>
              <a:t>: Spesso le informazioni sono contrastanti e prive di fonti verificate. Ad oggi </a:t>
            </a:r>
            <a:r>
              <a:rPr lang="it-IT" b="1" dirty="0"/>
              <a:t>non esiste uno strumento</a:t>
            </a:r>
            <a:r>
              <a:rPr lang="it-IT" dirty="0"/>
              <a:t> che aiuti i turisti nella </a:t>
            </a:r>
            <a:r>
              <a:rPr lang="it-IT" b="1" dirty="0"/>
              <a:t>ricerca di queste attrazione che tanto caratterizza le nostre città</a:t>
            </a:r>
          </a:p>
        </p:txBody>
      </p:sp>
      <p:sp>
        <p:nvSpPr>
          <p:cNvPr id="69" name="Google Shape;7957;p35">
            <a:extLst>
              <a:ext uri="{FF2B5EF4-FFF2-40B4-BE49-F238E27FC236}">
                <a16:creationId xmlns:a16="http://schemas.microsoft.com/office/drawing/2014/main" id="{44279804-60BD-44D9-BD3C-90E5C2F91791}"/>
              </a:ext>
            </a:extLst>
          </p:cNvPr>
          <p:cNvSpPr txBox="1">
            <a:spLocks/>
          </p:cNvSpPr>
          <p:nvPr/>
        </p:nvSpPr>
        <p:spPr>
          <a:xfrm>
            <a:off x="421506" y="43517"/>
            <a:ext cx="1333004" cy="101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01</a:t>
            </a:r>
            <a:endParaRPr lang="en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3" name="Google Shape;8173;p38"/>
          <p:cNvSpPr txBox="1">
            <a:spLocks noGrp="1"/>
          </p:cNvSpPr>
          <p:nvPr>
            <p:ph type="subTitle" idx="4"/>
          </p:nvPr>
        </p:nvSpPr>
        <p:spPr>
          <a:xfrm>
            <a:off x="1233579" y="2898653"/>
            <a:ext cx="2373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 nasce come un bot digitale </a:t>
            </a:r>
            <a:endParaRPr dirty="0"/>
          </a:p>
        </p:txBody>
      </p:sp>
      <p:sp>
        <p:nvSpPr>
          <p:cNvPr id="8175" name="Google Shape;8175;p38"/>
          <p:cNvSpPr txBox="1">
            <a:spLocks noGrp="1"/>
          </p:cNvSpPr>
          <p:nvPr>
            <p:ph type="subTitle" idx="6"/>
          </p:nvPr>
        </p:nvSpPr>
        <p:spPr>
          <a:xfrm>
            <a:off x="5181844" y="2785737"/>
            <a:ext cx="30853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che cerca di sfruttare a pieno le potenzialità offerte dal cloud</a:t>
            </a:r>
            <a:endParaRPr dirty="0"/>
          </a:p>
        </p:txBody>
      </p:sp>
      <p:sp>
        <p:nvSpPr>
          <p:cNvPr id="8176" name="Google Shape;8176;p38"/>
          <p:cNvSpPr txBox="1">
            <a:spLocks noGrp="1"/>
          </p:cNvSpPr>
          <p:nvPr>
            <p:ph type="title"/>
          </p:nvPr>
        </p:nvSpPr>
        <p:spPr>
          <a:xfrm>
            <a:off x="927974" y="521625"/>
            <a:ext cx="7301626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 è stato realizzato il nostro applicativo? </a:t>
            </a:r>
            <a:endParaRPr dirty="0"/>
          </a:p>
        </p:txBody>
      </p:sp>
      <p:grpSp>
        <p:nvGrpSpPr>
          <p:cNvPr id="8177" name="Google Shape;8177;p38"/>
          <p:cNvGrpSpPr/>
          <p:nvPr/>
        </p:nvGrpSpPr>
        <p:grpSpPr>
          <a:xfrm>
            <a:off x="1161881" y="903193"/>
            <a:ext cx="2954198" cy="2490299"/>
            <a:chOff x="1121526" y="1341074"/>
            <a:chExt cx="3065806" cy="2648383"/>
          </a:xfrm>
        </p:grpSpPr>
        <p:sp>
          <p:nvSpPr>
            <p:cNvPr id="8178" name="Google Shape;8178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3" name="Google Shape;8183;p38"/>
          <p:cNvGrpSpPr/>
          <p:nvPr/>
        </p:nvGrpSpPr>
        <p:grpSpPr>
          <a:xfrm>
            <a:off x="5534030" y="904668"/>
            <a:ext cx="2513624" cy="2280335"/>
            <a:chOff x="1121526" y="1341074"/>
            <a:chExt cx="3065806" cy="2648383"/>
          </a:xfrm>
        </p:grpSpPr>
        <p:sp>
          <p:nvSpPr>
            <p:cNvPr id="8184" name="Google Shape;8184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8154;p36">
            <a:extLst>
              <a:ext uri="{FF2B5EF4-FFF2-40B4-BE49-F238E27FC236}">
                <a16:creationId xmlns:a16="http://schemas.microsoft.com/office/drawing/2014/main" id="{7517AAD3-8ACB-459B-854C-5FDA08AF0AA9}"/>
              </a:ext>
            </a:extLst>
          </p:cNvPr>
          <p:cNvSpPr txBox="1">
            <a:spLocks/>
          </p:cNvSpPr>
          <p:nvPr/>
        </p:nvSpPr>
        <p:spPr>
          <a:xfrm>
            <a:off x="957041" y="1105529"/>
            <a:ext cx="2373457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endParaRPr lang="it-IT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63644C-8EBD-4879-AFE5-0503EAFB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05" y="1305438"/>
            <a:ext cx="1685807" cy="1685807"/>
          </a:xfrm>
          <a:prstGeom prst="rect">
            <a:avLst/>
          </a:prstGeom>
        </p:spPr>
      </p:pic>
      <p:pic>
        <p:nvPicPr>
          <p:cNvPr id="2050" name="Picture 2" descr="Cloud 2010-2018: da &amp;quot;novità di passaggio&amp;quot; al successo - InternetPost.it">
            <a:extLst>
              <a:ext uri="{FF2B5EF4-FFF2-40B4-BE49-F238E27FC236}">
                <a16:creationId xmlns:a16="http://schemas.microsoft.com/office/drawing/2014/main" id="{AFEF2440-E6BD-4C91-837F-F457DB8E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66" y="1492802"/>
            <a:ext cx="1303666" cy="8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8175;p38">
            <a:extLst>
              <a:ext uri="{FF2B5EF4-FFF2-40B4-BE49-F238E27FC236}">
                <a16:creationId xmlns:a16="http://schemas.microsoft.com/office/drawing/2014/main" id="{62BFCF9E-3085-48BF-A209-9037F8D7F576}"/>
              </a:ext>
            </a:extLst>
          </p:cNvPr>
          <p:cNvSpPr txBox="1">
            <a:spLocks/>
          </p:cNvSpPr>
          <p:nvPr/>
        </p:nvSpPr>
        <p:spPr>
          <a:xfrm>
            <a:off x="65438" y="3732388"/>
            <a:ext cx="74579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Sfruttando le potenzialità del </a:t>
            </a:r>
            <a:r>
              <a:rPr lang="it-IT" b="1" dirty="0"/>
              <a:t>Cloud</a:t>
            </a:r>
            <a:r>
              <a:rPr lang="it-IT" dirty="0"/>
              <a:t>, il nostro </a:t>
            </a:r>
            <a:r>
              <a:rPr lang="it-IT" b="1" dirty="0"/>
              <a:t>amico digitale</a:t>
            </a:r>
            <a:r>
              <a:rPr lang="it-IT" dirty="0"/>
              <a:t>, può: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95447" y="1734627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Crescere a dismisura rispetto alle ampie raccolte informative di alberi monumentali</a:t>
            </a:r>
            <a:endParaRPr sz="1600" dirty="0"/>
          </a:p>
        </p:txBody>
      </p:sp>
      <p:grpSp>
        <p:nvGrpSpPr>
          <p:cNvPr id="7958" name="Google Shape;7958;p35"/>
          <p:cNvGrpSpPr/>
          <p:nvPr/>
        </p:nvGrpSpPr>
        <p:grpSpPr>
          <a:xfrm>
            <a:off x="3039573" y="-197626"/>
            <a:ext cx="5398814" cy="5411253"/>
            <a:chOff x="-808211" y="-207656"/>
            <a:chExt cx="5398814" cy="5411253"/>
          </a:xfrm>
        </p:grpSpPr>
        <p:sp>
          <p:nvSpPr>
            <p:cNvPr id="7959" name="Google Shape;7959;p35"/>
            <p:cNvSpPr/>
            <p:nvPr/>
          </p:nvSpPr>
          <p:spPr>
            <a:xfrm>
              <a:off x="2854476" y="319381"/>
              <a:ext cx="1488116" cy="636064"/>
            </a:xfrm>
            <a:custGeom>
              <a:avLst/>
              <a:gdLst/>
              <a:ahLst/>
              <a:cxnLst/>
              <a:rect l="l" t="t" r="r" b="b"/>
              <a:pathLst>
                <a:path w="33535" h="14677" extrusionOk="0">
                  <a:moveTo>
                    <a:pt x="22878" y="1"/>
                  </a:moveTo>
                  <a:cubicBezTo>
                    <a:pt x="19339" y="1"/>
                    <a:pt x="17365" y="4637"/>
                    <a:pt x="17146" y="7605"/>
                  </a:cubicBezTo>
                  <a:cubicBezTo>
                    <a:pt x="16282" y="5220"/>
                    <a:pt x="15710" y="172"/>
                    <a:pt x="12623" y="172"/>
                  </a:cubicBezTo>
                  <a:cubicBezTo>
                    <a:pt x="12256" y="172"/>
                    <a:pt x="11852" y="244"/>
                    <a:pt x="11409" y="400"/>
                  </a:cubicBezTo>
                  <a:cubicBezTo>
                    <a:pt x="7706" y="1601"/>
                    <a:pt x="8006" y="5537"/>
                    <a:pt x="8240" y="8606"/>
                  </a:cubicBezTo>
                  <a:cubicBezTo>
                    <a:pt x="7040" y="7338"/>
                    <a:pt x="5363" y="5362"/>
                    <a:pt x="3783" y="5362"/>
                  </a:cubicBezTo>
                  <a:cubicBezTo>
                    <a:pt x="3036" y="5362"/>
                    <a:pt x="2311" y="5804"/>
                    <a:pt x="1668" y="6971"/>
                  </a:cubicBezTo>
                  <a:cubicBezTo>
                    <a:pt x="1" y="10074"/>
                    <a:pt x="3336" y="12475"/>
                    <a:pt x="5905" y="13209"/>
                  </a:cubicBezTo>
                  <a:cubicBezTo>
                    <a:pt x="10441" y="14677"/>
                    <a:pt x="14111" y="14210"/>
                    <a:pt x="21049" y="14377"/>
                  </a:cubicBezTo>
                  <a:cubicBezTo>
                    <a:pt x="21262" y="14371"/>
                    <a:pt x="21480" y="14368"/>
                    <a:pt x="21703" y="14368"/>
                  </a:cubicBezTo>
                  <a:cubicBezTo>
                    <a:pt x="23211" y="14368"/>
                    <a:pt x="24937" y="14486"/>
                    <a:pt x="26595" y="14486"/>
                  </a:cubicBezTo>
                  <a:cubicBezTo>
                    <a:pt x="30230" y="14486"/>
                    <a:pt x="33535" y="13920"/>
                    <a:pt x="33491" y="10307"/>
                  </a:cubicBezTo>
                  <a:cubicBezTo>
                    <a:pt x="33456" y="7424"/>
                    <a:pt x="31812" y="6286"/>
                    <a:pt x="29891" y="6286"/>
                  </a:cubicBezTo>
                  <a:cubicBezTo>
                    <a:pt x="28122" y="6286"/>
                    <a:pt x="26118" y="7251"/>
                    <a:pt x="24918" y="8706"/>
                  </a:cubicBezTo>
                  <a:cubicBezTo>
                    <a:pt x="25819" y="6137"/>
                    <a:pt x="28054" y="934"/>
                    <a:pt x="23618" y="66"/>
                  </a:cubicBezTo>
                  <a:cubicBezTo>
                    <a:pt x="23364" y="22"/>
                    <a:pt x="23117" y="1"/>
                    <a:pt x="22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5"/>
            <p:cNvSpPr/>
            <p:nvPr/>
          </p:nvSpPr>
          <p:spPr>
            <a:xfrm>
              <a:off x="361496" y="2438741"/>
              <a:ext cx="1164991" cy="498756"/>
            </a:xfrm>
            <a:custGeom>
              <a:avLst/>
              <a:gdLst/>
              <a:ahLst/>
              <a:cxnLst/>
              <a:rect l="l" t="t" r="r" b="b"/>
              <a:pathLst>
                <a:path w="24229" h="10622" extrusionOk="0">
                  <a:moveTo>
                    <a:pt x="16516" y="1"/>
                  </a:moveTo>
                  <a:cubicBezTo>
                    <a:pt x="13949" y="1"/>
                    <a:pt x="12532" y="3360"/>
                    <a:pt x="12376" y="5518"/>
                  </a:cubicBezTo>
                  <a:cubicBezTo>
                    <a:pt x="11750" y="3790"/>
                    <a:pt x="11338" y="147"/>
                    <a:pt x="9119" y="147"/>
                  </a:cubicBezTo>
                  <a:cubicBezTo>
                    <a:pt x="8853" y="147"/>
                    <a:pt x="8561" y="200"/>
                    <a:pt x="8240" y="314"/>
                  </a:cubicBezTo>
                  <a:cubicBezTo>
                    <a:pt x="5571" y="1181"/>
                    <a:pt x="5771" y="4017"/>
                    <a:pt x="5938" y="6218"/>
                  </a:cubicBezTo>
                  <a:cubicBezTo>
                    <a:pt x="5077" y="5312"/>
                    <a:pt x="3863" y="3899"/>
                    <a:pt x="2723" y="3899"/>
                  </a:cubicBezTo>
                  <a:cubicBezTo>
                    <a:pt x="2184" y="3899"/>
                    <a:pt x="1662" y="4215"/>
                    <a:pt x="1201" y="5051"/>
                  </a:cubicBezTo>
                  <a:cubicBezTo>
                    <a:pt x="0" y="7286"/>
                    <a:pt x="2402" y="9020"/>
                    <a:pt x="4270" y="9554"/>
                  </a:cubicBezTo>
                  <a:cubicBezTo>
                    <a:pt x="7539" y="10621"/>
                    <a:pt x="10174" y="10255"/>
                    <a:pt x="15211" y="10388"/>
                  </a:cubicBezTo>
                  <a:cubicBezTo>
                    <a:pt x="15319" y="10386"/>
                    <a:pt x="15430" y="10385"/>
                    <a:pt x="15542" y="10385"/>
                  </a:cubicBezTo>
                  <a:cubicBezTo>
                    <a:pt x="16662" y="10385"/>
                    <a:pt x="17964" y="10480"/>
                    <a:pt x="19212" y="10480"/>
                  </a:cubicBezTo>
                  <a:cubicBezTo>
                    <a:pt x="21840" y="10480"/>
                    <a:pt x="24228" y="10060"/>
                    <a:pt x="24184" y="7453"/>
                  </a:cubicBezTo>
                  <a:cubicBezTo>
                    <a:pt x="24167" y="5386"/>
                    <a:pt x="22984" y="4567"/>
                    <a:pt x="21595" y="4567"/>
                  </a:cubicBezTo>
                  <a:cubicBezTo>
                    <a:pt x="20315" y="4567"/>
                    <a:pt x="18860" y="5263"/>
                    <a:pt x="17980" y="6318"/>
                  </a:cubicBezTo>
                  <a:cubicBezTo>
                    <a:pt x="18647" y="4450"/>
                    <a:pt x="20248" y="681"/>
                    <a:pt x="17046" y="47"/>
                  </a:cubicBezTo>
                  <a:cubicBezTo>
                    <a:pt x="16864" y="16"/>
                    <a:pt x="16688" y="1"/>
                    <a:pt x="16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5"/>
            <p:cNvSpPr/>
            <p:nvPr/>
          </p:nvSpPr>
          <p:spPr>
            <a:xfrm>
              <a:off x="3673648" y="3658100"/>
              <a:ext cx="916954" cy="392236"/>
            </a:xfrm>
            <a:custGeom>
              <a:avLst/>
              <a:gdLst/>
              <a:ahLst/>
              <a:cxnLst/>
              <a:rect l="l" t="t" r="r" b="b"/>
              <a:pathLst>
                <a:path w="27464" h="12029" extrusionOk="0">
                  <a:moveTo>
                    <a:pt x="18714" y="1"/>
                  </a:moveTo>
                  <a:cubicBezTo>
                    <a:pt x="15821" y="1"/>
                    <a:pt x="14200" y="3786"/>
                    <a:pt x="14044" y="6225"/>
                  </a:cubicBezTo>
                  <a:cubicBezTo>
                    <a:pt x="13329" y="4258"/>
                    <a:pt x="12853" y="134"/>
                    <a:pt x="10309" y="134"/>
                  </a:cubicBezTo>
                  <a:cubicBezTo>
                    <a:pt x="10006" y="134"/>
                    <a:pt x="9673" y="192"/>
                    <a:pt x="9307" y="320"/>
                  </a:cubicBezTo>
                  <a:cubicBezTo>
                    <a:pt x="6272" y="1321"/>
                    <a:pt x="6538" y="4523"/>
                    <a:pt x="6739" y="7025"/>
                  </a:cubicBezTo>
                  <a:cubicBezTo>
                    <a:pt x="5743" y="6008"/>
                    <a:pt x="4365" y="4407"/>
                    <a:pt x="3071" y="4407"/>
                  </a:cubicBezTo>
                  <a:cubicBezTo>
                    <a:pt x="2457" y="4407"/>
                    <a:pt x="1861" y="4768"/>
                    <a:pt x="1335" y="5724"/>
                  </a:cubicBezTo>
                  <a:cubicBezTo>
                    <a:pt x="0" y="8259"/>
                    <a:pt x="2702" y="10228"/>
                    <a:pt x="4804" y="10828"/>
                  </a:cubicBezTo>
                  <a:cubicBezTo>
                    <a:pt x="8540" y="12029"/>
                    <a:pt x="11542" y="11629"/>
                    <a:pt x="17213" y="11795"/>
                  </a:cubicBezTo>
                  <a:cubicBezTo>
                    <a:pt x="17425" y="11788"/>
                    <a:pt x="17644" y="11785"/>
                    <a:pt x="17868" y="11785"/>
                  </a:cubicBezTo>
                  <a:cubicBezTo>
                    <a:pt x="19064" y="11785"/>
                    <a:pt x="20418" y="11871"/>
                    <a:pt x="21723" y="11871"/>
                  </a:cubicBezTo>
                  <a:cubicBezTo>
                    <a:pt x="24723" y="11871"/>
                    <a:pt x="27464" y="11418"/>
                    <a:pt x="27420" y="8426"/>
                  </a:cubicBezTo>
                  <a:cubicBezTo>
                    <a:pt x="27385" y="6082"/>
                    <a:pt x="26040" y="5157"/>
                    <a:pt x="24466" y="5157"/>
                  </a:cubicBezTo>
                  <a:cubicBezTo>
                    <a:pt x="23017" y="5157"/>
                    <a:pt x="21373" y="5942"/>
                    <a:pt x="20382" y="7125"/>
                  </a:cubicBezTo>
                  <a:cubicBezTo>
                    <a:pt x="21116" y="5057"/>
                    <a:pt x="22950" y="787"/>
                    <a:pt x="19314" y="54"/>
                  </a:cubicBezTo>
                  <a:cubicBezTo>
                    <a:pt x="19109" y="18"/>
                    <a:pt x="18909" y="1"/>
                    <a:pt x="18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2" name="Google Shape;7962;p35"/>
            <p:cNvGrpSpPr/>
            <p:nvPr/>
          </p:nvGrpSpPr>
          <p:grpSpPr>
            <a:xfrm>
              <a:off x="-808211" y="-207656"/>
              <a:ext cx="2661233" cy="1899261"/>
              <a:chOff x="-1136987" y="-301140"/>
              <a:chExt cx="3524812" cy="2515578"/>
            </a:xfrm>
          </p:grpSpPr>
          <p:sp>
            <p:nvSpPr>
              <p:cNvPr id="7963" name="Google Shape;7963;p35"/>
              <p:cNvSpPr/>
              <p:nvPr/>
            </p:nvSpPr>
            <p:spPr>
              <a:xfrm>
                <a:off x="-1136987" y="-301140"/>
                <a:ext cx="3005839" cy="2515578"/>
              </a:xfrm>
              <a:custGeom>
                <a:avLst/>
                <a:gdLst/>
                <a:ahLst/>
                <a:cxnLst/>
                <a:rect l="l" t="t" r="r" b="b"/>
                <a:pathLst>
                  <a:path w="95636" h="81954" extrusionOk="0">
                    <a:moveTo>
                      <a:pt x="24425" y="4156"/>
                    </a:moveTo>
                    <a:cubicBezTo>
                      <a:pt x="25120" y="4156"/>
                      <a:pt x="25801" y="4253"/>
                      <a:pt x="26453" y="4465"/>
                    </a:cubicBezTo>
                    <a:cubicBezTo>
                      <a:pt x="29589" y="5433"/>
                      <a:pt x="31723" y="10002"/>
                      <a:pt x="32324" y="13005"/>
                    </a:cubicBezTo>
                    <a:cubicBezTo>
                      <a:pt x="32391" y="13572"/>
                      <a:pt x="32424" y="14105"/>
                      <a:pt x="32457" y="14639"/>
                    </a:cubicBezTo>
                    <a:cubicBezTo>
                      <a:pt x="28688" y="17775"/>
                      <a:pt x="24418" y="21277"/>
                      <a:pt x="20182" y="24680"/>
                    </a:cubicBezTo>
                    <a:cubicBezTo>
                      <a:pt x="12310" y="24346"/>
                      <a:pt x="9074" y="16507"/>
                      <a:pt x="13911" y="10169"/>
                    </a:cubicBezTo>
                    <a:cubicBezTo>
                      <a:pt x="15985" y="7356"/>
                      <a:pt x="20431" y="4156"/>
                      <a:pt x="24425" y="4156"/>
                    </a:cubicBezTo>
                    <a:close/>
                    <a:moveTo>
                      <a:pt x="25419" y="0"/>
                    </a:moveTo>
                    <a:cubicBezTo>
                      <a:pt x="19794" y="0"/>
                      <a:pt x="13544" y="4509"/>
                      <a:pt x="10642" y="8435"/>
                    </a:cubicBezTo>
                    <a:cubicBezTo>
                      <a:pt x="4637" y="16307"/>
                      <a:pt x="7439" y="25780"/>
                      <a:pt x="15745" y="28249"/>
                    </a:cubicBezTo>
                    <a:cubicBezTo>
                      <a:pt x="8507" y="33986"/>
                      <a:pt x="2136" y="38790"/>
                      <a:pt x="1" y="39857"/>
                    </a:cubicBezTo>
                    <a:cubicBezTo>
                      <a:pt x="1202" y="51332"/>
                      <a:pt x="17180" y="76317"/>
                      <a:pt x="30990" y="81954"/>
                    </a:cubicBezTo>
                    <a:cubicBezTo>
                      <a:pt x="36727" y="76850"/>
                      <a:pt x="56541" y="51332"/>
                      <a:pt x="63446" y="48930"/>
                    </a:cubicBezTo>
                    <a:cubicBezTo>
                      <a:pt x="64513" y="48463"/>
                      <a:pt x="65818" y="48250"/>
                      <a:pt x="67237" y="48250"/>
                    </a:cubicBezTo>
                    <a:cubicBezTo>
                      <a:pt x="72207" y="48250"/>
                      <a:pt x="78590" y="50865"/>
                      <a:pt x="81159" y="54368"/>
                    </a:cubicBezTo>
                    <a:cubicBezTo>
                      <a:pt x="81159" y="56469"/>
                      <a:pt x="81059" y="59538"/>
                      <a:pt x="82426" y="63207"/>
                    </a:cubicBezTo>
                    <a:cubicBezTo>
                      <a:pt x="85128" y="60205"/>
                      <a:pt x="88230" y="57637"/>
                      <a:pt x="95636" y="51632"/>
                    </a:cubicBezTo>
                    <a:cubicBezTo>
                      <a:pt x="93799" y="50472"/>
                      <a:pt x="92138" y="49645"/>
                      <a:pt x="89598" y="49645"/>
                    </a:cubicBezTo>
                    <a:cubicBezTo>
                      <a:pt x="88633" y="49645"/>
                      <a:pt x="87540" y="49765"/>
                      <a:pt x="86262" y="50031"/>
                    </a:cubicBezTo>
                    <a:cubicBezTo>
                      <a:pt x="85426" y="46770"/>
                      <a:pt x="81868" y="37668"/>
                      <a:pt x="68981" y="37668"/>
                    </a:cubicBezTo>
                    <a:cubicBezTo>
                      <a:pt x="66971" y="37668"/>
                      <a:pt x="64734" y="37890"/>
                      <a:pt x="62245" y="38389"/>
                    </a:cubicBezTo>
                    <a:cubicBezTo>
                      <a:pt x="64047" y="35721"/>
                      <a:pt x="66748" y="33586"/>
                      <a:pt x="68550" y="30884"/>
                    </a:cubicBezTo>
                    <a:cubicBezTo>
                      <a:pt x="61645" y="24580"/>
                      <a:pt x="50637" y="14205"/>
                      <a:pt x="43265" y="5332"/>
                    </a:cubicBezTo>
                    <a:cubicBezTo>
                      <a:pt x="42064" y="6467"/>
                      <a:pt x="39529" y="8668"/>
                      <a:pt x="36260" y="11437"/>
                    </a:cubicBezTo>
                    <a:cubicBezTo>
                      <a:pt x="35193" y="7267"/>
                      <a:pt x="32324" y="1697"/>
                      <a:pt x="28254" y="429"/>
                    </a:cubicBezTo>
                    <a:cubicBezTo>
                      <a:pt x="27341" y="134"/>
                      <a:pt x="26390" y="0"/>
                      <a:pt x="25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5"/>
              <p:cNvSpPr/>
              <p:nvPr/>
            </p:nvSpPr>
            <p:spPr>
              <a:xfrm>
                <a:off x="-230106" y="1084586"/>
                <a:ext cx="1746691" cy="1129852"/>
              </a:xfrm>
              <a:custGeom>
                <a:avLst/>
                <a:gdLst/>
                <a:ahLst/>
                <a:cxnLst/>
                <a:rect l="l" t="t" r="r" b="b"/>
                <a:pathLst>
                  <a:path w="55574" h="36809" extrusionOk="0">
                    <a:moveTo>
                      <a:pt x="38486" y="1"/>
                    </a:moveTo>
                    <a:cubicBezTo>
                      <a:pt x="36173" y="1"/>
                      <a:pt x="33820" y="610"/>
                      <a:pt x="31623" y="2218"/>
                    </a:cubicBezTo>
                    <a:cubicBezTo>
                      <a:pt x="25853" y="6454"/>
                      <a:pt x="19782" y="12859"/>
                      <a:pt x="15045" y="18129"/>
                    </a:cubicBezTo>
                    <a:cubicBezTo>
                      <a:pt x="9874" y="23866"/>
                      <a:pt x="4871" y="29804"/>
                      <a:pt x="1" y="35808"/>
                    </a:cubicBezTo>
                    <a:cubicBezTo>
                      <a:pt x="735" y="36209"/>
                      <a:pt x="1435" y="36542"/>
                      <a:pt x="2136" y="36809"/>
                    </a:cubicBezTo>
                    <a:cubicBezTo>
                      <a:pt x="7840" y="31705"/>
                      <a:pt x="27687" y="6187"/>
                      <a:pt x="34592" y="3785"/>
                    </a:cubicBezTo>
                    <a:cubicBezTo>
                      <a:pt x="35659" y="3318"/>
                      <a:pt x="36964" y="3105"/>
                      <a:pt x="38383" y="3105"/>
                    </a:cubicBezTo>
                    <a:cubicBezTo>
                      <a:pt x="43353" y="3105"/>
                      <a:pt x="49736" y="5720"/>
                      <a:pt x="52305" y="9223"/>
                    </a:cubicBezTo>
                    <a:cubicBezTo>
                      <a:pt x="52305" y="11324"/>
                      <a:pt x="52205" y="14393"/>
                      <a:pt x="53572" y="18062"/>
                    </a:cubicBezTo>
                    <a:cubicBezTo>
                      <a:pt x="54206" y="17362"/>
                      <a:pt x="54840" y="16695"/>
                      <a:pt x="55574" y="15994"/>
                    </a:cubicBezTo>
                    <a:cubicBezTo>
                      <a:pt x="55340" y="15727"/>
                      <a:pt x="55140" y="15427"/>
                      <a:pt x="54973" y="15093"/>
                    </a:cubicBezTo>
                    <a:cubicBezTo>
                      <a:pt x="54173" y="13359"/>
                      <a:pt x="54239" y="11758"/>
                      <a:pt x="54506" y="9956"/>
                    </a:cubicBezTo>
                    <a:cubicBezTo>
                      <a:pt x="54807" y="8055"/>
                      <a:pt x="54440" y="6988"/>
                      <a:pt x="52805" y="5954"/>
                    </a:cubicBezTo>
                    <a:cubicBezTo>
                      <a:pt x="51832" y="5355"/>
                      <a:pt x="45339" y="1"/>
                      <a:pt x="384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5"/>
              <p:cNvSpPr/>
              <p:nvPr/>
            </p:nvSpPr>
            <p:spPr>
              <a:xfrm>
                <a:off x="1575862" y="1559131"/>
                <a:ext cx="188171" cy="207928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6774" extrusionOk="0">
                    <a:moveTo>
                      <a:pt x="1049" y="0"/>
                    </a:moveTo>
                    <a:cubicBezTo>
                      <a:pt x="554" y="1332"/>
                      <a:pt x="1" y="6774"/>
                      <a:pt x="2272" y="6774"/>
                    </a:cubicBezTo>
                    <a:cubicBezTo>
                      <a:pt x="2448" y="6774"/>
                      <a:pt x="2640" y="6741"/>
                      <a:pt x="2850" y="6672"/>
                    </a:cubicBezTo>
                    <a:cubicBezTo>
                      <a:pt x="5986" y="5638"/>
                      <a:pt x="1950" y="1201"/>
                      <a:pt x="1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5"/>
              <p:cNvSpPr/>
              <p:nvPr/>
            </p:nvSpPr>
            <p:spPr>
              <a:xfrm>
                <a:off x="1755610" y="1490527"/>
                <a:ext cx="148884" cy="136255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4439" extrusionOk="0">
                    <a:moveTo>
                      <a:pt x="0" y="0"/>
                    </a:moveTo>
                    <a:cubicBezTo>
                      <a:pt x="0" y="1005"/>
                      <a:pt x="1121" y="4439"/>
                      <a:pt x="2543" y="4439"/>
                    </a:cubicBezTo>
                    <a:cubicBezTo>
                      <a:pt x="2820" y="4439"/>
                      <a:pt x="3109" y="4308"/>
                      <a:pt x="3403" y="4003"/>
                    </a:cubicBezTo>
                    <a:cubicBezTo>
                      <a:pt x="4737" y="2569"/>
                      <a:pt x="1001" y="401"/>
                      <a:pt x="2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5"/>
              <p:cNvSpPr/>
              <p:nvPr/>
            </p:nvSpPr>
            <p:spPr>
              <a:xfrm>
                <a:off x="1867784" y="1388129"/>
                <a:ext cx="176479" cy="138158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4501" extrusionOk="0">
                    <a:moveTo>
                      <a:pt x="0" y="1"/>
                    </a:moveTo>
                    <a:lnTo>
                      <a:pt x="0" y="168"/>
                    </a:lnTo>
                    <a:cubicBezTo>
                      <a:pt x="234" y="1268"/>
                      <a:pt x="1368" y="3170"/>
                      <a:pt x="2335" y="3904"/>
                    </a:cubicBezTo>
                    <a:cubicBezTo>
                      <a:pt x="2742" y="4250"/>
                      <a:pt x="3467" y="4501"/>
                      <a:pt x="4122" y="4501"/>
                    </a:cubicBezTo>
                    <a:cubicBezTo>
                      <a:pt x="4920" y="4501"/>
                      <a:pt x="5614" y="4129"/>
                      <a:pt x="5504" y="3103"/>
                    </a:cubicBezTo>
                    <a:cubicBezTo>
                      <a:pt x="5171" y="1135"/>
                      <a:pt x="1501" y="30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5"/>
              <p:cNvSpPr/>
              <p:nvPr/>
            </p:nvSpPr>
            <p:spPr>
              <a:xfrm>
                <a:off x="1795244" y="1680959"/>
                <a:ext cx="162745" cy="157496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5131" extrusionOk="0">
                    <a:moveTo>
                      <a:pt x="374" y="1"/>
                    </a:moveTo>
                    <a:lnTo>
                      <a:pt x="140" y="168"/>
                    </a:lnTo>
                    <a:cubicBezTo>
                      <a:pt x="0" y="1344"/>
                      <a:pt x="48" y="5130"/>
                      <a:pt x="1745" y="5130"/>
                    </a:cubicBezTo>
                    <a:cubicBezTo>
                      <a:pt x="2070" y="5130"/>
                      <a:pt x="2454" y="4992"/>
                      <a:pt x="2909" y="4671"/>
                    </a:cubicBezTo>
                    <a:cubicBezTo>
                      <a:pt x="5177" y="3003"/>
                      <a:pt x="1875" y="368"/>
                      <a:pt x="3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5"/>
              <p:cNvSpPr/>
              <p:nvPr/>
            </p:nvSpPr>
            <p:spPr>
              <a:xfrm>
                <a:off x="1952708" y="1627734"/>
                <a:ext cx="112928" cy="12809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173" extrusionOk="0">
                    <a:moveTo>
                      <a:pt x="0" y="0"/>
                    </a:moveTo>
                    <a:lnTo>
                      <a:pt x="67" y="100"/>
                    </a:lnTo>
                    <a:cubicBezTo>
                      <a:pt x="167" y="1134"/>
                      <a:pt x="301" y="2636"/>
                      <a:pt x="901" y="3469"/>
                    </a:cubicBezTo>
                    <a:cubicBezTo>
                      <a:pt x="1268" y="3951"/>
                      <a:pt x="1771" y="4173"/>
                      <a:pt x="2227" y="4173"/>
                    </a:cubicBezTo>
                    <a:cubicBezTo>
                      <a:pt x="2971" y="4173"/>
                      <a:pt x="3592" y="3582"/>
                      <a:pt x="3303" y="2569"/>
                    </a:cubicBezTo>
                    <a:cubicBezTo>
                      <a:pt x="3069" y="1601"/>
                      <a:pt x="834" y="23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5"/>
              <p:cNvSpPr/>
              <p:nvPr/>
            </p:nvSpPr>
            <p:spPr>
              <a:xfrm>
                <a:off x="-15187" y="144344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6" y="1501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5"/>
              <p:cNvSpPr/>
              <p:nvPr/>
            </p:nvSpPr>
            <p:spPr>
              <a:xfrm>
                <a:off x="116913" y="146185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2"/>
                      <a:pt x="968" y="1502"/>
                    </a:cubicBezTo>
                    <a:cubicBezTo>
                      <a:pt x="1936" y="1502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5"/>
              <p:cNvSpPr/>
              <p:nvPr/>
            </p:nvSpPr>
            <p:spPr>
              <a:xfrm>
                <a:off x="79197" y="135126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5"/>
              <p:cNvSpPr/>
              <p:nvPr/>
            </p:nvSpPr>
            <p:spPr>
              <a:xfrm>
                <a:off x="513214" y="669344"/>
                <a:ext cx="60848" cy="4613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3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6" y="1502"/>
                      <a:pt x="1936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5"/>
              <p:cNvSpPr/>
              <p:nvPr/>
            </p:nvSpPr>
            <p:spPr>
              <a:xfrm>
                <a:off x="626456" y="614062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5"/>
              <p:cNvSpPr/>
              <p:nvPr/>
            </p:nvSpPr>
            <p:spPr>
              <a:xfrm>
                <a:off x="617027" y="71544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5"/>
              <p:cNvSpPr/>
              <p:nvPr/>
            </p:nvSpPr>
            <p:spPr>
              <a:xfrm>
                <a:off x="-260499" y="76152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02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5"/>
              <p:cNvSpPr/>
              <p:nvPr/>
            </p:nvSpPr>
            <p:spPr>
              <a:xfrm>
                <a:off x="-203893" y="678583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5"/>
              <p:cNvSpPr/>
              <p:nvPr/>
            </p:nvSpPr>
            <p:spPr>
              <a:xfrm>
                <a:off x="-156717" y="77993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5"/>
              <p:cNvSpPr/>
              <p:nvPr/>
            </p:nvSpPr>
            <p:spPr>
              <a:xfrm>
                <a:off x="1316313" y="101030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5"/>
              <p:cNvSpPr/>
              <p:nvPr/>
            </p:nvSpPr>
            <p:spPr>
              <a:xfrm>
                <a:off x="1401237" y="106561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5"/>
              <p:cNvSpPr/>
              <p:nvPr/>
            </p:nvSpPr>
            <p:spPr>
              <a:xfrm>
                <a:off x="-827684" y="1240701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5"/>
              <p:cNvSpPr/>
              <p:nvPr/>
            </p:nvSpPr>
            <p:spPr>
              <a:xfrm>
                <a:off x="-874861" y="114855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0"/>
                    </a:moveTo>
                    <a:cubicBezTo>
                      <a:pt x="0" y="0"/>
                      <a:pt x="0" y="1501"/>
                      <a:pt x="967" y="1501"/>
                    </a:cubicBezTo>
                    <a:cubicBezTo>
                      <a:pt x="1935" y="1501"/>
                      <a:pt x="1935" y="0"/>
                      <a:pt x="9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5"/>
              <p:cNvSpPr/>
              <p:nvPr/>
            </p:nvSpPr>
            <p:spPr>
              <a:xfrm>
                <a:off x="277332" y="12463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5"/>
              <p:cNvSpPr/>
              <p:nvPr/>
            </p:nvSpPr>
            <p:spPr>
              <a:xfrm>
                <a:off x="343398" y="207568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5"/>
              <p:cNvSpPr/>
              <p:nvPr/>
            </p:nvSpPr>
            <p:spPr>
              <a:xfrm>
                <a:off x="-213322" y="1914425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5"/>
              <p:cNvSpPr/>
              <p:nvPr/>
            </p:nvSpPr>
            <p:spPr>
              <a:xfrm>
                <a:off x="456608" y="1130107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5"/>
              <p:cNvSpPr/>
              <p:nvPr/>
            </p:nvSpPr>
            <p:spPr>
              <a:xfrm>
                <a:off x="-269928" y="1065616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5"/>
              <p:cNvSpPr/>
              <p:nvPr/>
            </p:nvSpPr>
            <p:spPr>
              <a:xfrm>
                <a:off x="107484" y="632510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5"/>
              <p:cNvSpPr/>
              <p:nvPr/>
            </p:nvSpPr>
            <p:spPr>
              <a:xfrm>
                <a:off x="928404" y="94581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5"/>
              <p:cNvSpPr/>
              <p:nvPr/>
            </p:nvSpPr>
            <p:spPr>
              <a:xfrm>
                <a:off x="1571085" y="134205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0" y="1"/>
                      <a:pt x="0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5"/>
              <p:cNvSpPr/>
              <p:nvPr/>
            </p:nvSpPr>
            <p:spPr>
              <a:xfrm>
                <a:off x="1998847" y="782056"/>
                <a:ext cx="388978" cy="256119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8344" extrusionOk="0">
                    <a:moveTo>
                      <a:pt x="7334" y="0"/>
                    </a:moveTo>
                    <a:cubicBezTo>
                      <a:pt x="5343" y="0"/>
                      <a:pt x="3357" y="1283"/>
                      <a:pt x="3869" y="3601"/>
                    </a:cubicBezTo>
                    <a:cubicBezTo>
                      <a:pt x="4155" y="4871"/>
                      <a:pt x="5165" y="5960"/>
                      <a:pt x="6383" y="5960"/>
                    </a:cubicBezTo>
                    <a:cubicBezTo>
                      <a:pt x="6733" y="5960"/>
                      <a:pt x="7100" y="5870"/>
                      <a:pt x="7472" y="5669"/>
                    </a:cubicBezTo>
                    <a:cubicBezTo>
                      <a:pt x="8006" y="5369"/>
                      <a:pt x="8473" y="4868"/>
                      <a:pt x="8606" y="4235"/>
                    </a:cubicBezTo>
                    <a:cubicBezTo>
                      <a:pt x="8740" y="3467"/>
                      <a:pt x="8273" y="2834"/>
                      <a:pt x="7605" y="2533"/>
                    </a:cubicBezTo>
                    <a:cubicBezTo>
                      <a:pt x="7522" y="2491"/>
                      <a:pt x="7439" y="2473"/>
                      <a:pt x="7361" y="2473"/>
                    </a:cubicBezTo>
                    <a:cubicBezTo>
                      <a:pt x="6878" y="2473"/>
                      <a:pt x="6555" y="3176"/>
                      <a:pt x="7072" y="3434"/>
                    </a:cubicBezTo>
                    <a:cubicBezTo>
                      <a:pt x="7439" y="3601"/>
                      <a:pt x="7672" y="3801"/>
                      <a:pt x="7539" y="4168"/>
                    </a:cubicBezTo>
                    <a:cubicBezTo>
                      <a:pt x="7439" y="4468"/>
                      <a:pt x="7105" y="4735"/>
                      <a:pt x="6772" y="4835"/>
                    </a:cubicBezTo>
                    <a:cubicBezTo>
                      <a:pt x="6617" y="4894"/>
                      <a:pt x="6470" y="4921"/>
                      <a:pt x="6330" y="4921"/>
                    </a:cubicBezTo>
                    <a:cubicBezTo>
                      <a:pt x="5442" y="4921"/>
                      <a:pt x="4866" y="3836"/>
                      <a:pt x="4837" y="3000"/>
                    </a:cubicBezTo>
                    <a:cubicBezTo>
                      <a:pt x="4756" y="1629"/>
                      <a:pt x="5944" y="1050"/>
                      <a:pt x="7176" y="1050"/>
                    </a:cubicBezTo>
                    <a:cubicBezTo>
                      <a:pt x="7981" y="1050"/>
                      <a:pt x="8806" y="1298"/>
                      <a:pt x="9307" y="1733"/>
                    </a:cubicBezTo>
                    <a:cubicBezTo>
                      <a:pt x="10007" y="2333"/>
                      <a:pt x="10508" y="3401"/>
                      <a:pt x="10574" y="4301"/>
                    </a:cubicBezTo>
                    <a:cubicBezTo>
                      <a:pt x="10608" y="5002"/>
                      <a:pt x="10341" y="5636"/>
                      <a:pt x="9840" y="6103"/>
                    </a:cubicBezTo>
                    <a:cubicBezTo>
                      <a:pt x="8902" y="6989"/>
                      <a:pt x="7494" y="7305"/>
                      <a:pt x="6175" y="7305"/>
                    </a:cubicBezTo>
                    <a:cubicBezTo>
                      <a:pt x="5807" y="7305"/>
                      <a:pt x="5446" y="7280"/>
                      <a:pt x="5104" y="7237"/>
                    </a:cubicBezTo>
                    <a:cubicBezTo>
                      <a:pt x="3302" y="7003"/>
                      <a:pt x="1334" y="5936"/>
                      <a:pt x="1101" y="3934"/>
                    </a:cubicBezTo>
                    <a:cubicBezTo>
                      <a:pt x="1050" y="3613"/>
                      <a:pt x="760" y="3446"/>
                      <a:pt x="494" y="3446"/>
                    </a:cubicBezTo>
                    <a:cubicBezTo>
                      <a:pt x="236" y="3446"/>
                      <a:pt x="0" y="3605"/>
                      <a:pt x="33" y="3934"/>
                    </a:cubicBezTo>
                    <a:cubicBezTo>
                      <a:pt x="334" y="6369"/>
                      <a:pt x="2368" y="7837"/>
                      <a:pt x="4670" y="8204"/>
                    </a:cubicBezTo>
                    <a:cubicBezTo>
                      <a:pt x="5169" y="8294"/>
                      <a:pt x="5701" y="8344"/>
                      <a:pt x="6243" y="8344"/>
                    </a:cubicBezTo>
                    <a:cubicBezTo>
                      <a:pt x="7912" y="8344"/>
                      <a:pt x="9666" y="7870"/>
                      <a:pt x="10774" y="6636"/>
                    </a:cubicBezTo>
                    <a:cubicBezTo>
                      <a:pt x="12376" y="4802"/>
                      <a:pt x="11442" y="1699"/>
                      <a:pt x="9407" y="532"/>
                    </a:cubicBezTo>
                    <a:cubicBezTo>
                      <a:pt x="8797" y="174"/>
                      <a:pt x="8065" y="0"/>
                      <a:pt x="7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2" name="Google Shape;7992;p35"/>
            <p:cNvSpPr/>
            <p:nvPr/>
          </p:nvSpPr>
          <p:spPr>
            <a:xfrm>
              <a:off x="797110" y="3367074"/>
              <a:ext cx="389009" cy="256150"/>
            </a:xfrm>
            <a:custGeom>
              <a:avLst/>
              <a:gdLst/>
              <a:ahLst/>
              <a:cxnLst/>
              <a:rect l="l" t="t" r="r" b="b"/>
              <a:pathLst>
                <a:path w="12377" h="8345" extrusionOk="0">
                  <a:moveTo>
                    <a:pt x="7343" y="1"/>
                  </a:moveTo>
                  <a:cubicBezTo>
                    <a:pt x="5349" y="1"/>
                    <a:pt x="3357" y="1266"/>
                    <a:pt x="3870" y="3587"/>
                  </a:cubicBezTo>
                  <a:cubicBezTo>
                    <a:pt x="4155" y="4857"/>
                    <a:pt x="5165" y="5945"/>
                    <a:pt x="6368" y="5945"/>
                  </a:cubicBezTo>
                  <a:cubicBezTo>
                    <a:pt x="6713" y="5945"/>
                    <a:pt x="7075" y="5856"/>
                    <a:pt x="7439" y="5655"/>
                  </a:cubicBezTo>
                  <a:cubicBezTo>
                    <a:pt x="8006" y="5388"/>
                    <a:pt x="8473" y="4854"/>
                    <a:pt x="8573" y="4220"/>
                  </a:cubicBezTo>
                  <a:cubicBezTo>
                    <a:pt x="8740" y="3487"/>
                    <a:pt x="8273" y="2853"/>
                    <a:pt x="7606" y="2519"/>
                  </a:cubicBezTo>
                  <a:cubicBezTo>
                    <a:pt x="7522" y="2477"/>
                    <a:pt x="7440" y="2459"/>
                    <a:pt x="7361" y="2459"/>
                  </a:cubicBezTo>
                  <a:cubicBezTo>
                    <a:pt x="6879" y="2459"/>
                    <a:pt x="6556" y="3162"/>
                    <a:pt x="7072" y="3420"/>
                  </a:cubicBezTo>
                  <a:cubicBezTo>
                    <a:pt x="7439" y="3587"/>
                    <a:pt x="7673" y="3820"/>
                    <a:pt x="7539" y="4154"/>
                  </a:cubicBezTo>
                  <a:cubicBezTo>
                    <a:pt x="7406" y="4454"/>
                    <a:pt x="7106" y="4721"/>
                    <a:pt x="6772" y="4854"/>
                  </a:cubicBezTo>
                  <a:cubicBezTo>
                    <a:pt x="6628" y="4905"/>
                    <a:pt x="6489" y="4929"/>
                    <a:pt x="6357" y="4929"/>
                  </a:cubicBezTo>
                  <a:cubicBezTo>
                    <a:pt x="5454" y="4929"/>
                    <a:pt x="4866" y="3830"/>
                    <a:pt x="4837" y="2986"/>
                  </a:cubicBezTo>
                  <a:cubicBezTo>
                    <a:pt x="4757" y="1615"/>
                    <a:pt x="5944" y="1036"/>
                    <a:pt x="7176" y="1036"/>
                  </a:cubicBezTo>
                  <a:cubicBezTo>
                    <a:pt x="7982" y="1036"/>
                    <a:pt x="8806" y="1283"/>
                    <a:pt x="9307" y="1719"/>
                  </a:cubicBezTo>
                  <a:cubicBezTo>
                    <a:pt x="10008" y="2319"/>
                    <a:pt x="10508" y="3386"/>
                    <a:pt x="10575" y="4287"/>
                  </a:cubicBezTo>
                  <a:cubicBezTo>
                    <a:pt x="10608" y="4988"/>
                    <a:pt x="10341" y="5621"/>
                    <a:pt x="9808" y="6088"/>
                  </a:cubicBezTo>
                  <a:cubicBezTo>
                    <a:pt x="8904" y="6966"/>
                    <a:pt x="7521" y="7304"/>
                    <a:pt x="6216" y="7304"/>
                  </a:cubicBezTo>
                  <a:cubicBezTo>
                    <a:pt x="5834" y="7304"/>
                    <a:pt x="5459" y="7275"/>
                    <a:pt x="5104" y="7223"/>
                  </a:cubicBezTo>
                  <a:cubicBezTo>
                    <a:pt x="3303" y="6989"/>
                    <a:pt x="1335" y="5955"/>
                    <a:pt x="1068" y="3920"/>
                  </a:cubicBezTo>
                  <a:cubicBezTo>
                    <a:pt x="1034" y="3599"/>
                    <a:pt x="752" y="3432"/>
                    <a:pt x="491" y="3432"/>
                  </a:cubicBezTo>
                  <a:cubicBezTo>
                    <a:pt x="236" y="3432"/>
                    <a:pt x="1" y="3591"/>
                    <a:pt x="34" y="3920"/>
                  </a:cubicBezTo>
                  <a:cubicBezTo>
                    <a:pt x="334" y="6355"/>
                    <a:pt x="2369" y="7823"/>
                    <a:pt x="4671" y="8223"/>
                  </a:cubicBezTo>
                  <a:cubicBezTo>
                    <a:pt x="5145" y="8301"/>
                    <a:pt x="5650" y="8344"/>
                    <a:pt x="6164" y="8344"/>
                  </a:cubicBezTo>
                  <a:cubicBezTo>
                    <a:pt x="7857" y="8344"/>
                    <a:pt x="9649" y="7876"/>
                    <a:pt x="10775" y="6622"/>
                  </a:cubicBezTo>
                  <a:cubicBezTo>
                    <a:pt x="12376" y="4821"/>
                    <a:pt x="11442" y="1685"/>
                    <a:pt x="9407" y="518"/>
                  </a:cubicBezTo>
                  <a:cubicBezTo>
                    <a:pt x="8800" y="170"/>
                    <a:pt x="8071" y="1"/>
                    <a:pt x="7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5"/>
            <p:cNvSpPr/>
            <p:nvPr/>
          </p:nvSpPr>
          <p:spPr>
            <a:xfrm>
              <a:off x="3092248" y="4709788"/>
              <a:ext cx="390015" cy="255659"/>
            </a:xfrm>
            <a:custGeom>
              <a:avLst/>
              <a:gdLst/>
              <a:ahLst/>
              <a:cxnLst/>
              <a:rect l="l" t="t" r="r" b="b"/>
              <a:pathLst>
                <a:path w="12409" h="8329" extrusionOk="0">
                  <a:moveTo>
                    <a:pt x="7335" y="0"/>
                  </a:moveTo>
                  <a:cubicBezTo>
                    <a:pt x="5372" y="0"/>
                    <a:pt x="3433" y="1222"/>
                    <a:pt x="3869" y="3499"/>
                  </a:cubicBezTo>
                  <a:cubicBezTo>
                    <a:pt x="4106" y="4784"/>
                    <a:pt x="5125" y="5946"/>
                    <a:pt x="6377" y="5946"/>
                  </a:cubicBezTo>
                  <a:cubicBezTo>
                    <a:pt x="6718" y="5946"/>
                    <a:pt x="7075" y="5860"/>
                    <a:pt x="7439" y="5667"/>
                  </a:cubicBezTo>
                  <a:cubicBezTo>
                    <a:pt x="7972" y="5400"/>
                    <a:pt x="8473" y="4867"/>
                    <a:pt x="8606" y="4233"/>
                  </a:cubicBezTo>
                  <a:cubicBezTo>
                    <a:pt x="8740" y="3466"/>
                    <a:pt x="8273" y="2832"/>
                    <a:pt x="7605" y="2498"/>
                  </a:cubicBezTo>
                  <a:cubicBezTo>
                    <a:pt x="7522" y="2456"/>
                    <a:pt x="7439" y="2438"/>
                    <a:pt x="7361" y="2438"/>
                  </a:cubicBezTo>
                  <a:cubicBezTo>
                    <a:pt x="6878" y="2438"/>
                    <a:pt x="6555" y="3141"/>
                    <a:pt x="7072" y="3399"/>
                  </a:cubicBezTo>
                  <a:cubicBezTo>
                    <a:pt x="7439" y="3566"/>
                    <a:pt x="7672" y="3799"/>
                    <a:pt x="7539" y="4166"/>
                  </a:cubicBezTo>
                  <a:cubicBezTo>
                    <a:pt x="7405" y="4500"/>
                    <a:pt x="7072" y="4733"/>
                    <a:pt x="6738" y="4833"/>
                  </a:cubicBezTo>
                  <a:cubicBezTo>
                    <a:pt x="6598" y="4881"/>
                    <a:pt x="6464" y="4903"/>
                    <a:pt x="6337" y="4903"/>
                  </a:cubicBezTo>
                  <a:cubicBezTo>
                    <a:pt x="5405" y="4903"/>
                    <a:pt x="4837" y="3716"/>
                    <a:pt x="4837" y="2865"/>
                  </a:cubicBezTo>
                  <a:cubicBezTo>
                    <a:pt x="4817" y="1568"/>
                    <a:pt x="5979" y="1023"/>
                    <a:pt x="7180" y="1023"/>
                  </a:cubicBezTo>
                  <a:cubicBezTo>
                    <a:pt x="7987" y="1023"/>
                    <a:pt x="8811" y="1269"/>
                    <a:pt x="9307" y="1698"/>
                  </a:cubicBezTo>
                  <a:cubicBezTo>
                    <a:pt x="10007" y="2298"/>
                    <a:pt x="10541" y="3399"/>
                    <a:pt x="10574" y="4300"/>
                  </a:cubicBezTo>
                  <a:cubicBezTo>
                    <a:pt x="10608" y="5033"/>
                    <a:pt x="10341" y="5634"/>
                    <a:pt x="9807" y="6101"/>
                  </a:cubicBezTo>
                  <a:cubicBezTo>
                    <a:pt x="8905" y="6951"/>
                    <a:pt x="7526" y="7284"/>
                    <a:pt x="6223" y="7284"/>
                  </a:cubicBezTo>
                  <a:cubicBezTo>
                    <a:pt x="5839" y="7284"/>
                    <a:pt x="5461" y="7255"/>
                    <a:pt x="5104" y="7202"/>
                  </a:cubicBezTo>
                  <a:cubicBezTo>
                    <a:pt x="3302" y="6968"/>
                    <a:pt x="1334" y="5934"/>
                    <a:pt x="1101" y="3933"/>
                  </a:cubicBezTo>
                  <a:cubicBezTo>
                    <a:pt x="1051" y="3599"/>
                    <a:pt x="767" y="3432"/>
                    <a:pt x="505" y="3432"/>
                  </a:cubicBezTo>
                  <a:cubicBezTo>
                    <a:pt x="242" y="3432"/>
                    <a:pt x="0" y="3599"/>
                    <a:pt x="33" y="3933"/>
                  </a:cubicBezTo>
                  <a:cubicBezTo>
                    <a:pt x="334" y="6334"/>
                    <a:pt x="2368" y="7802"/>
                    <a:pt x="4637" y="8202"/>
                  </a:cubicBezTo>
                  <a:cubicBezTo>
                    <a:pt x="5127" y="8283"/>
                    <a:pt x="5651" y="8328"/>
                    <a:pt x="6186" y="8328"/>
                  </a:cubicBezTo>
                  <a:cubicBezTo>
                    <a:pt x="7873" y="8328"/>
                    <a:pt x="9660" y="7876"/>
                    <a:pt x="10774" y="6635"/>
                  </a:cubicBezTo>
                  <a:cubicBezTo>
                    <a:pt x="12409" y="4800"/>
                    <a:pt x="11442" y="1664"/>
                    <a:pt x="9440" y="530"/>
                  </a:cubicBezTo>
                  <a:cubicBezTo>
                    <a:pt x="8819" y="174"/>
                    <a:pt x="8076" y="0"/>
                    <a:pt x="7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5"/>
            <p:cNvSpPr/>
            <p:nvPr/>
          </p:nvSpPr>
          <p:spPr>
            <a:xfrm>
              <a:off x="2832599" y="1297886"/>
              <a:ext cx="83918" cy="95492"/>
            </a:xfrm>
            <a:custGeom>
              <a:avLst/>
              <a:gdLst/>
              <a:ahLst/>
              <a:cxnLst/>
              <a:rect l="l" t="t" r="r" b="b"/>
              <a:pathLst>
                <a:path w="2670" h="3111" extrusionOk="0">
                  <a:moveTo>
                    <a:pt x="1584" y="1"/>
                  </a:moveTo>
                  <a:cubicBezTo>
                    <a:pt x="1457" y="1"/>
                    <a:pt x="1331" y="43"/>
                    <a:pt x="1235" y="139"/>
                  </a:cubicBezTo>
                  <a:cubicBezTo>
                    <a:pt x="868" y="572"/>
                    <a:pt x="468" y="1006"/>
                    <a:pt x="134" y="1473"/>
                  </a:cubicBezTo>
                  <a:cubicBezTo>
                    <a:pt x="1" y="1640"/>
                    <a:pt x="34" y="1940"/>
                    <a:pt x="201" y="2107"/>
                  </a:cubicBezTo>
                  <a:cubicBezTo>
                    <a:pt x="668" y="2507"/>
                    <a:pt x="1268" y="2774"/>
                    <a:pt x="1836" y="3041"/>
                  </a:cubicBezTo>
                  <a:cubicBezTo>
                    <a:pt x="1918" y="3082"/>
                    <a:pt x="2000" y="3111"/>
                    <a:pt x="2083" y="3111"/>
                  </a:cubicBezTo>
                  <a:cubicBezTo>
                    <a:pt x="2134" y="3111"/>
                    <a:pt x="2185" y="3100"/>
                    <a:pt x="2236" y="3074"/>
                  </a:cubicBezTo>
                  <a:cubicBezTo>
                    <a:pt x="2369" y="3041"/>
                    <a:pt x="2503" y="2974"/>
                    <a:pt x="2569" y="2841"/>
                  </a:cubicBezTo>
                  <a:cubicBezTo>
                    <a:pt x="2669" y="2607"/>
                    <a:pt x="2636" y="2274"/>
                    <a:pt x="2369" y="2140"/>
                  </a:cubicBezTo>
                  <a:cubicBezTo>
                    <a:pt x="2102" y="2007"/>
                    <a:pt x="1836" y="1907"/>
                    <a:pt x="1569" y="1773"/>
                  </a:cubicBezTo>
                  <a:cubicBezTo>
                    <a:pt x="1498" y="1726"/>
                    <a:pt x="1412" y="1680"/>
                    <a:pt x="1320" y="1621"/>
                  </a:cubicBezTo>
                  <a:lnTo>
                    <a:pt x="1320" y="1621"/>
                  </a:lnTo>
                  <a:cubicBezTo>
                    <a:pt x="1361" y="1572"/>
                    <a:pt x="1402" y="1522"/>
                    <a:pt x="1435" y="1473"/>
                  </a:cubicBezTo>
                  <a:cubicBezTo>
                    <a:pt x="1635" y="1273"/>
                    <a:pt x="1802" y="1073"/>
                    <a:pt x="1969" y="873"/>
                  </a:cubicBezTo>
                  <a:cubicBezTo>
                    <a:pt x="2136" y="672"/>
                    <a:pt x="2202" y="339"/>
                    <a:pt x="1969" y="139"/>
                  </a:cubicBezTo>
                  <a:cubicBezTo>
                    <a:pt x="1864" y="52"/>
                    <a:pt x="1723" y="1"/>
                    <a:pt x="1584" y="1"/>
                  </a:cubicBezTo>
                  <a:close/>
                </a:path>
              </a:pathLst>
            </a:custGeom>
            <a:solidFill>
              <a:srgbClr val="9FB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5"/>
            <p:cNvSpPr/>
            <p:nvPr/>
          </p:nvSpPr>
          <p:spPr>
            <a:xfrm>
              <a:off x="3316522" y="1353762"/>
              <a:ext cx="746463" cy="372664"/>
            </a:xfrm>
            <a:custGeom>
              <a:avLst/>
              <a:gdLst/>
              <a:ahLst/>
              <a:cxnLst/>
              <a:rect l="l" t="t" r="r" b="b"/>
              <a:pathLst>
                <a:path w="20883" h="10675" extrusionOk="0">
                  <a:moveTo>
                    <a:pt x="20882" y="1"/>
                  </a:moveTo>
                  <a:cubicBezTo>
                    <a:pt x="16546" y="601"/>
                    <a:pt x="11576" y="901"/>
                    <a:pt x="7673" y="2869"/>
                  </a:cubicBezTo>
                  <a:cubicBezTo>
                    <a:pt x="4971" y="4204"/>
                    <a:pt x="601" y="7506"/>
                    <a:pt x="1" y="10675"/>
                  </a:cubicBezTo>
                  <a:lnTo>
                    <a:pt x="301" y="10675"/>
                  </a:lnTo>
                  <a:cubicBezTo>
                    <a:pt x="7373" y="10675"/>
                    <a:pt x="17580" y="8407"/>
                    <a:pt x="20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5"/>
            <p:cNvSpPr/>
            <p:nvPr/>
          </p:nvSpPr>
          <p:spPr>
            <a:xfrm>
              <a:off x="3311768" y="1598547"/>
              <a:ext cx="804870" cy="253656"/>
            </a:xfrm>
            <a:custGeom>
              <a:avLst/>
              <a:gdLst/>
              <a:ahLst/>
              <a:cxnLst/>
              <a:rect l="l" t="t" r="r" b="b"/>
              <a:pathLst>
                <a:path w="22517" h="7266" extrusionOk="0">
                  <a:moveTo>
                    <a:pt x="12454" y="1"/>
                  </a:moveTo>
                  <a:cubicBezTo>
                    <a:pt x="8278" y="1"/>
                    <a:pt x="4235" y="1086"/>
                    <a:pt x="0" y="3796"/>
                  </a:cubicBezTo>
                  <a:lnTo>
                    <a:pt x="300" y="3963"/>
                  </a:lnTo>
                  <a:cubicBezTo>
                    <a:pt x="3736" y="5598"/>
                    <a:pt x="6305" y="7265"/>
                    <a:pt x="10341" y="7265"/>
                  </a:cubicBezTo>
                  <a:cubicBezTo>
                    <a:pt x="14577" y="7265"/>
                    <a:pt x="20415" y="5898"/>
                    <a:pt x="22516" y="1695"/>
                  </a:cubicBezTo>
                  <a:cubicBezTo>
                    <a:pt x="18984" y="648"/>
                    <a:pt x="15680" y="1"/>
                    <a:pt x="1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5"/>
            <p:cNvSpPr/>
            <p:nvPr/>
          </p:nvSpPr>
          <p:spPr>
            <a:xfrm>
              <a:off x="3390444" y="1710083"/>
              <a:ext cx="34637" cy="26846"/>
            </a:xfrm>
            <a:custGeom>
              <a:avLst/>
              <a:gdLst/>
              <a:ahLst/>
              <a:cxnLst/>
              <a:rect l="l" t="t" r="r" b="b"/>
              <a:pathLst>
                <a:path w="969" h="769" extrusionOk="0">
                  <a:moveTo>
                    <a:pt x="501" y="1"/>
                  </a:moveTo>
                  <a:cubicBezTo>
                    <a:pt x="1" y="1"/>
                    <a:pt x="1" y="768"/>
                    <a:pt x="501" y="768"/>
                  </a:cubicBezTo>
                  <a:cubicBezTo>
                    <a:pt x="968" y="768"/>
                    <a:pt x="968" y="1"/>
                    <a:pt x="50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5"/>
            <p:cNvSpPr/>
            <p:nvPr/>
          </p:nvSpPr>
          <p:spPr>
            <a:xfrm>
              <a:off x="3497751" y="1665852"/>
              <a:ext cx="34637" cy="25659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501" y="0"/>
                  </a:moveTo>
                  <a:cubicBezTo>
                    <a:pt x="1" y="0"/>
                    <a:pt x="1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5"/>
            <p:cNvSpPr/>
            <p:nvPr/>
          </p:nvSpPr>
          <p:spPr>
            <a:xfrm>
              <a:off x="3478699" y="1754348"/>
              <a:ext cx="35781" cy="26811"/>
            </a:xfrm>
            <a:custGeom>
              <a:avLst/>
              <a:gdLst/>
              <a:ahLst/>
              <a:cxnLst/>
              <a:rect l="l" t="t" r="r" b="b"/>
              <a:pathLst>
                <a:path w="1001" h="768" extrusionOk="0">
                  <a:moveTo>
                    <a:pt x="501" y="0"/>
                  </a:moveTo>
                  <a:cubicBezTo>
                    <a:pt x="0" y="0"/>
                    <a:pt x="0" y="768"/>
                    <a:pt x="501" y="768"/>
                  </a:cubicBezTo>
                  <a:cubicBezTo>
                    <a:pt x="1001" y="768"/>
                    <a:pt x="1001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5"/>
            <p:cNvSpPr/>
            <p:nvPr/>
          </p:nvSpPr>
          <p:spPr>
            <a:xfrm>
              <a:off x="3581216" y="1754348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501" y="0"/>
                  </a:moveTo>
                  <a:cubicBezTo>
                    <a:pt x="1" y="0"/>
                    <a:pt x="1" y="768"/>
                    <a:pt x="501" y="768"/>
                  </a:cubicBezTo>
                  <a:cubicBezTo>
                    <a:pt x="968" y="768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5"/>
            <p:cNvSpPr/>
            <p:nvPr/>
          </p:nvSpPr>
          <p:spPr>
            <a:xfrm>
              <a:off x="3602699" y="1655380"/>
              <a:ext cx="34601" cy="25624"/>
            </a:xfrm>
            <a:custGeom>
              <a:avLst/>
              <a:gdLst/>
              <a:ahLst/>
              <a:cxnLst/>
              <a:rect l="l" t="t" r="r" b="b"/>
              <a:pathLst>
                <a:path w="968" h="734" extrusionOk="0">
                  <a:moveTo>
                    <a:pt x="501" y="0"/>
                  </a:moveTo>
                  <a:cubicBezTo>
                    <a:pt x="0" y="0"/>
                    <a:pt x="0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5"/>
            <p:cNvSpPr/>
            <p:nvPr/>
          </p:nvSpPr>
          <p:spPr>
            <a:xfrm>
              <a:off x="3712402" y="1634399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1" y="1"/>
                  </a:moveTo>
                  <a:cubicBezTo>
                    <a:pt x="0" y="1"/>
                    <a:pt x="0" y="734"/>
                    <a:pt x="501" y="734"/>
                  </a:cubicBezTo>
                  <a:cubicBezTo>
                    <a:pt x="968" y="734"/>
                    <a:pt x="968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5"/>
            <p:cNvSpPr/>
            <p:nvPr/>
          </p:nvSpPr>
          <p:spPr>
            <a:xfrm>
              <a:off x="3683770" y="1710083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5"/>
            <p:cNvSpPr/>
            <p:nvPr/>
          </p:nvSpPr>
          <p:spPr>
            <a:xfrm>
              <a:off x="3715976" y="1812577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68" y="734"/>
                    <a:pt x="968" y="0"/>
                    <a:pt x="467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5"/>
            <p:cNvSpPr/>
            <p:nvPr/>
          </p:nvSpPr>
          <p:spPr>
            <a:xfrm>
              <a:off x="3808986" y="1762482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5"/>
            <p:cNvSpPr/>
            <p:nvPr/>
          </p:nvSpPr>
          <p:spPr>
            <a:xfrm>
              <a:off x="3769630" y="1697271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68" y="735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5"/>
            <p:cNvSpPr/>
            <p:nvPr/>
          </p:nvSpPr>
          <p:spPr>
            <a:xfrm>
              <a:off x="3838797" y="1628569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5"/>
            <p:cNvSpPr/>
            <p:nvPr/>
          </p:nvSpPr>
          <p:spPr>
            <a:xfrm>
              <a:off x="3892451" y="1726385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0" y="1"/>
                  </a:moveTo>
                  <a:cubicBezTo>
                    <a:pt x="0" y="1"/>
                    <a:pt x="0" y="735"/>
                    <a:pt x="500" y="735"/>
                  </a:cubicBezTo>
                  <a:cubicBezTo>
                    <a:pt x="967" y="735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5"/>
            <p:cNvSpPr/>
            <p:nvPr/>
          </p:nvSpPr>
          <p:spPr>
            <a:xfrm>
              <a:off x="3941315" y="1657684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5"/>
            <p:cNvSpPr/>
            <p:nvPr/>
          </p:nvSpPr>
          <p:spPr>
            <a:xfrm>
              <a:off x="4014057" y="1701949"/>
              <a:ext cx="34601" cy="26811"/>
            </a:xfrm>
            <a:custGeom>
              <a:avLst/>
              <a:gdLst/>
              <a:ahLst/>
              <a:cxnLst/>
              <a:rect l="l" t="t" r="r" b="b"/>
              <a:pathLst>
                <a:path w="968" h="768" extrusionOk="0">
                  <a:moveTo>
                    <a:pt x="468" y="0"/>
                  </a:moveTo>
                  <a:cubicBezTo>
                    <a:pt x="1" y="0"/>
                    <a:pt x="1" y="768"/>
                    <a:pt x="468" y="768"/>
                  </a:cubicBezTo>
                  <a:cubicBezTo>
                    <a:pt x="968" y="768"/>
                    <a:pt x="968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5"/>
            <p:cNvSpPr/>
            <p:nvPr/>
          </p:nvSpPr>
          <p:spPr>
            <a:xfrm>
              <a:off x="4056987" y="1663514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68" y="734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5"/>
            <p:cNvSpPr/>
            <p:nvPr/>
          </p:nvSpPr>
          <p:spPr>
            <a:xfrm>
              <a:off x="3569313" y="1487395"/>
              <a:ext cx="87075" cy="99878"/>
            </a:xfrm>
            <a:custGeom>
              <a:avLst/>
              <a:gdLst/>
              <a:ahLst/>
              <a:cxnLst/>
              <a:rect l="l" t="t" r="r" b="b"/>
              <a:pathLst>
                <a:path w="2436" h="2861" extrusionOk="0">
                  <a:moveTo>
                    <a:pt x="571" y="1"/>
                  </a:moveTo>
                  <a:cubicBezTo>
                    <a:pt x="488" y="1"/>
                    <a:pt x="406" y="24"/>
                    <a:pt x="334" y="75"/>
                  </a:cubicBezTo>
                  <a:cubicBezTo>
                    <a:pt x="100" y="209"/>
                    <a:pt x="0" y="542"/>
                    <a:pt x="134" y="776"/>
                  </a:cubicBezTo>
                  <a:cubicBezTo>
                    <a:pt x="567" y="1443"/>
                    <a:pt x="1001" y="2110"/>
                    <a:pt x="1501" y="2711"/>
                  </a:cubicBezTo>
                  <a:cubicBezTo>
                    <a:pt x="1585" y="2811"/>
                    <a:pt x="1727" y="2861"/>
                    <a:pt x="1868" y="2861"/>
                  </a:cubicBezTo>
                  <a:cubicBezTo>
                    <a:pt x="2010" y="2861"/>
                    <a:pt x="2152" y="2811"/>
                    <a:pt x="2235" y="2711"/>
                  </a:cubicBezTo>
                  <a:cubicBezTo>
                    <a:pt x="2435" y="2477"/>
                    <a:pt x="2435" y="2177"/>
                    <a:pt x="2235" y="1977"/>
                  </a:cubicBezTo>
                  <a:cubicBezTo>
                    <a:pt x="2169" y="1877"/>
                    <a:pt x="2102" y="1810"/>
                    <a:pt x="2068" y="1743"/>
                  </a:cubicBezTo>
                  <a:cubicBezTo>
                    <a:pt x="2035" y="1710"/>
                    <a:pt x="2002" y="1676"/>
                    <a:pt x="1968" y="1610"/>
                  </a:cubicBezTo>
                  <a:cubicBezTo>
                    <a:pt x="1941" y="1610"/>
                    <a:pt x="1936" y="1588"/>
                    <a:pt x="1918" y="1580"/>
                  </a:cubicBezTo>
                  <a:lnTo>
                    <a:pt x="1918" y="1580"/>
                  </a:lnTo>
                  <a:cubicBezTo>
                    <a:pt x="1931" y="1596"/>
                    <a:pt x="1944" y="1615"/>
                    <a:pt x="1942" y="1615"/>
                  </a:cubicBezTo>
                  <a:cubicBezTo>
                    <a:pt x="1941" y="1615"/>
                    <a:pt x="1939" y="1614"/>
                    <a:pt x="1935" y="1610"/>
                  </a:cubicBezTo>
                  <a:cubicBezTo>
                    <a:pt x="1929" y="1599"/>
                    <a:pt x="1923" y="1589"/>
                    <a:pt x="1916" y="1579"/>
                  </a:cubicBezTo>
                  <a:lnTo>
                    <a:pt x="1916" y="1579"/>
                  </a:lnTo>
                  <a:cubicBezTo>
                    <a:pt x="1917" y="1579"/>
                    <a:pt x="1917" y="1579"/>
                    <a:pt x="1918" y="1580"/>
                  </a:cubicBezTo>
                  <a:lnTo>
                    <a:pt x="1918" y="1580"/>
                  </a:lnTo>
                  <a:cubicBezTo>
                    <a:pt x="1916" y="1578"/>
                    <a:pt x="1915" y="1577"/>
                    <a:pt x="1914" y="1575"/>
                  </a:cubicBezTo>
                  <a:lnTo>
                    <a:pt x="1914" y="1575"/>
                  </a:lnTo>
                  <a:cubicBezTo>
                    <a:pt x="1915" y="1577"/>
                    <a:pt x="1916" y="1578"/>
                    <a:pt x="1916" y="1579"/>
                  </a:cubicBezTo>
                  <a:lnTo>
                    <a:pt x="1916" y="1579"/>
                  </a:lnTo>
                  <a:cubicBezTo>
                    <a:pt x="1912" y="1577"/>
                    <a:pt x="1908" y="1576"/>
                    <a:pt x="1902" y="1576"/>
                  </a:cubicBezTo>
                  <a:cubicBezTo>
                    <a:pt x="1895" y="1563"/>
                    <a:pt x="1894" y="1557"/>
                    <a:pt x="1896" y="1557"/>
                  </a:cubicBezTo>
                  <a:lnTo>
                    <a:pt x="1896" y="1557"/>
                  </a:lnTo>
                  <a:cubicBezTo>
                    <a:pt x="1898" y="1557"/>
                    <a:pt x="1906" y="1565"/>
                    <a:pt x="1914" y="1575"/>
                  </a:cubicBezTo>
                  <a:lnTo>
                    <a:pt x="1914" y="1575"/>
                  </a:lnTo>
                  <a:cubicBezTo>
                    <a:pt x="1821" y="1424"/>
                    <a:pt x="1728" y="1298"/>
                    <a:pt x="1635" y="1143"/>
                  </a:cubicBezTo>
                  <a:cubicBezTo>
                    <a:pt x="1401" y="876"/>
                    <a:pt x="1235" y="576"/>
                    <a:pt x="1034" y="275"/>
                  </a:cubicBezTo>
                  <a:cubicBezTo>
                    <a:pt x="942" y="114"/>
                    <a:pt x="755" y="1"/>
                    <a:pt x="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5"/>
            <p:cNvSpPr/>
            <p:nvPr/>
          </p:nvSpPr>
          <p:spPr>
            <a:xfrm>
              <a:off x="3668256" y="1442502"/>
              <a:ext cx="103803" cy="128818"/>
            </a:xfrm>
            <a:custGeom>
              <a:avLst/>
              <a:gdLst/>
              <a:ahLst/>
              <a:cxnLst/>
              <a:rect l="l" t="t" r="r" b="b"/>
              <a:pathLst>
                <a:path w="2904" h="3690" extrusionOk="0">
                  <a:moveTo>
                    <a:pt x="1099" y="385"/>
                  </a:moveTo>
                  <a:cubicBezTo>
                    <a:pt x="1100" y="388"/>
                    <a:pt x="1101" y="391"/>
                    <a:pt x="1102" y="394"/>
                  </a:cubicBezTo>
                  <a:cubicBezTo>
                    <a:pt x="1118" y="426"/>
                    <a:pt x="1124" y="437"/>
                    <a:pt x="1125" y="437"/>
                  </a:cubicBezTo>
                  <a:cubicBezTo>
                    <a:pt x="1127" y="437"/>
                    <a:pt x="1107" y="392"/>
                    <a:pt x="1099" y="385"/>
                  </a:cubicBezTo>
                  <a:close/>
                  <a:moveTo>
                    <a:pt x="623" y="1"/>
                  </a:moveTo>
                  <a:cubicBezTo>
                    <a:pt x="573" y="1"/>
                    <a:pt x="522" y="9"/>
                    <a:pt x="468" y="27"/>
                  </a:cubicBezTo>
                  <a:cubicBezTo>
                    <a:pt x="234" y="127"/>
                    <a:pt x="1" y="394"/>
                    <a:pt x="101" y="661"/>
                  </a:cubicBezTo>
                  <a:cubicBezTo>
                    <a:pt x="335" y="1228"/>
                    <a:pt x="668" y="1695"/>
                    <a:pt x="1035" y="2162"/>
                  </a:cubicBezTo>
                  <a:cubicBezTo>
                    <a:pt x="1102" y="2262"/>
                    <a:pt x="1202" y="2395"/>
                    <a:pt x="1269" y="2495"/>
                  </a:cubicBezTo>
                  <a:cubicBezTo>
                    <a:pt x="1302" y="2495"/>
                    <a:pt x="1302" y="2529"/>
                    <a:pt x="1335" y="2562"/>
                  </a:cubicBezTo>
                  <a:cubicBezTo>
                    <a:pt x="1309" y="2523"/>
                    <a:pt x="1303" y="2509"/>
                    <a:pt x="1306" y="2509"/>
                  </a:cubicBezTo>
                  <a:lnTo>
                    <a:pt x="1306" y="2509"/>
                  </a:lnTo>
                  <a:cubicBezTo>
                    <a:pt x="1311" y="2509"/>
                    <a:pt x="1335" y="2542"/>
                    <a:pt x="1335" y="2562"/>
                  </a:cubicBezTo>
                  <a:cubicBezTo>
                    <a:pt x="1369" y="2629"/>
                    <a:pt x="1435" y="2662"/>
                    <a:pt x="1469" y="2729"/>
                  </a:cubicBezTo>
                  <a:cubicBezTo>
                    <a:pt x="1635" y="2962"/>
                    <a:pt x="1769" y="3196"/>
                    <a:pt x="1869" y="3429"/>
                  </a:cubicBezTo>
                  <a:cubicBezTo>
                    <a:pt x="1962" y="3592"/>
                    <a:pt x="2167" y="3689"/>
                    <a:pt x="2362" y="3689"/>
                  </a:cubicBezTo>
                  <a:cubicBezTo>
                    <a:pt x="2448" y="3689"/>
                    <a:pt x="2531" y="3670"/>
                    <a:pt x="2603" y="3630"/>
                  </a:cubicBezTo>
                  <a:cubicBezTo>
                    <a:pt x="2836" y="3463"/>
                    <a:pt x="2903" y="3163"/>
                    <a:pt x="2770" y="2896"/>
                  </a:cubicBezTo>
                  <a:cubicBezTo>
                    <a:pt x="2536" y="2395"/>
                    <a:pt x="2203" y="1962"/>
                    <a:pt x="1836" y="1528"/>
                  </a:cubicBezTo>
                  <a:cubicBezTo>
                    <a:pt x="1802" y="1495"/>
                    <a:pt x="1769" y="1428"/>
                    <a:pt x="1736" y="1395"/>
                  </a:cubicBezTo>
                  <a:cubicBezTo>
                    <a:pt x="1702" y="1361"/>
                    <a:pt x="1702" y="1328"/>
                    <a:pt x="1669" y="1328"/>
                  </a:cubicBezTo>
                  <a:cubicBezTo>
                    <a:pt x="1649" y="1298"/>
                    <a:pt x="1644" y="1289"/>
                    <a:pt x="1646" y="1289"/>
                  </a:cubicBezTo>
                  <a:lnTo>
                    <a:pt x="1646" y="1289"/>
                  </a:lnTo>
                  <a:cubicBezTo>
                    <a:pt x="1648" y="1289"/>
                    <a:pt x="1670" y="1314"/>
                    <a:pt x="1675" y="1314"/>
                  </a:cubicBezTo>
                  <a:cubicBezTo>
                    <a:pt x="1677" y="1314"/>
                    <a:pt x="1676" y="1309"/>
                    <a:pt x="1669" y="1295"/>
                  </a:cubicBezTo>
                  <a:cubicBezTo>
                    <a:pt x="1602" y="1195"/>
                    <a:pt x="1502" y="1094"/>
                    <a:pt x="1435" y="994"/>
                  </a:cubicBezTo>
                  <a:cubicBezTo>
                    <a:pt x="1369" y="894"/>
                    <a:pt x="1302" y="794"/>
                    <a:pt x="1235" y="694"/>
                  </a:cubicBezTo>
                  <a:cubicBezTo>
                    <a:pt x="1202" y="627"/>
                    <a:pt x="1168" y="561"/>
                    <a:pt x="1135" y="494"/>
                  </a:cubicBezTo>
                  <a:cubicBezTo>
                    <a:pt x="1135" y="461"/>
                    <a:pt x="1135" y="461"/>
                    <a:pt x="1102" y="427"/>
                  </a:cubicBezTo>
                  <a:cubicBezTo>
                    <a:pt x="1094" y="395"/>
                    <a:pt x="1093" y="385"/>
                    <a:pt x="1097" y="385"/>
                  </a:cubicBezTo>
                  <a:lnTo>
                    <a:pt x="1097" y="385"/>
                  </a:lnTo>
                  <a:cubicBezTo>
                    <a:pt x="1097" y="385"/>
                    <a:pt x="1098" y="385"/>
                    <a:pt x="1099" y="385"/>
                  </a:cubicBezTo>
                  <a:lnTo>
                    <a:pt x="1099" y="385"/>
                  </a:lnTo>
                  <a:cubicBezTo>
                    <a:pt x="1015" y="170"/>
                    <a:pt x="845" y="1"/>
                    <a:pt x="6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5"/>
            <p:cNvSpPr/>
            <p:nvPr/>
          </p:nvSpPr>
          <p:spPr>
            <a:xfrm>
              <a:off x="3764840" y="1440338"/>
              <a:ext cx="71597" cy="83086"/>
            </a:xfrm>
            <a:custGeom>
              <a:avLst/>
              <a:gdLst/>
              <a:ahLst/>
              <a:cxnLst/>
              <a:rect l="l" t="t" r="r" b="b"/>
              <a:pathLst>
                <a:path w="2003" h="2380" extrusionOk="0">
                  <a:moveTo>
                    <a:pt x="492" y="0"/>
                  </a:moveTo>
                  <a:cubicBezTo>
                    <a:pt x="408" y="0"/>
                    <a:pt x="326" y="17"/>
                    <a:pt x="268" y="56"/>
                  </a:cubicBezTo>
                  <a:cubicBezTo>
                    <a:pt x="168" y="122"/>
                    <a:pt x="68" y="256"/>
                    <a:pt x="34" y="389"/>
                  </a:cubicBezTo>
                  <a:cubicBezTo>
                    <a:pt x="1" y="523"/>
                    <a:pt x="1" y="656"/>
                    <a:pt x="68" y="790"/>
                  </a:cubicBezTo>
                  <a:cubicBezTo>
                    <a:pt x="368" y="1223"/>
                    <a:pt x="735" y="1657"/>
                    <a:pt x="968" y="2124"/>
                  </a:cubicBezTo>
                  <a:cubicBezTo>
                    <a:pt x="1035" y="2257"/>
                    <a:pt x="1168" y="2357"/>
                    <a:pt x="1302" y="2357"/>
                  </a:cubicBezTo>
                  <a:cubicBezTo>
                    <a:pt x="1357" y="2371"/>
                    <a:pt x="1418" y="2379"/>
                    <a:pt x="1478" y="2379"/>
                  </a:cubicBezTo>
                  <a:cubicBezTo>
                    <a:pt x="1562" y="2379"/>
                    <a:pt x="1644" y="2363"/>
                    <a:pt x="1702" y="2324"/>
                  </a:cubicBezTo>
                  <a:cubicBezTo>
                    <a:pt x="1936" y="2157"/>
                    <a:pt x="2002" y="1857"/>
                    <a:pt x="1869" y="1590"/>
                  </a:cubicBezTo>
                  <a:cubicBezTo>
                    <a:pt x="1635" y="1123"/>
                    <a:pt x="1268" y="689"/>
                    <a:pt x="968" y="256"/>
                  </a:cubicBezTo>
                  <a:cubicBezTo>
                    <a:pt x="902" y="122"/>
                    <a:pt x="801" y="56"/>
                    <a:pt x="668" y="22"/>
                  </a:cubicBezTo>
                  <a:cubicBezTo>
                    <a:pt x="613" y="9"/>
                    <a:pt x="552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5"/>
            <p:cNvSpPr/>
            <p:nvPr/>
          </p:nvSpPr>
          <p:spPr>
            <a:xfrm>
              <a:off x="3848306" y="1390347"/>
              <a:ext cx="77567" cy="101623"/>
            </a:xfrm>
            <a:custGeom>
              <a:avLst/>
              <a:gdLst/>
              <a:ahLst/>
              <a:cxnLst/>
              <a:rect l="l" t="t" r="r" b="b"/>
              <a:pathLst>
                <a:path w="2170" h="2911" extrusionOk="0">
                  <a:moveTo>
                    <a:pt x="513" y="0"/>
                  </a:moveTo>
                  <a:cubicBezTo>
                    <a:pt x="421" y="0"/>
                    <a:pt x="331" y="23"/>
                    <a:pt x="268" y="87"/>
                  </a:cubicBezTo>
                  <a:cubicBezTo>
                    <a:pt x="134" y="153"/>
                    <a:pt x="34" y="253"/>
                    <a:pt x="34" y="387"/>
                  </a:cubicBezTo>
                  <a:cubicBezTo>
                    <a:pt x="1" y="520"/>
                    <a:pt x="1" y="654"/>
                    <a:pt x="68" y="787"/>
                  </a:cubicBezTo>
                  <a:cubicBezTo>
                    <a:pt x="368" y="1454"/>
                    <a:pt x="902" y="1988"/>
                    <a:pt x="1202" y="2655"/>
                  </a:cubicBezTo>
                  <a:cubicBezTo>
                    <a:pt x="1235" y="2789"/>
                    <a:pt x="1402" y="2889"/>
                    <a:pt x="1502" y="2889"/>
                  </a:cubicBezTo>
                  <a:cubicBezTo>
                    <a:pt x="1557" y="2903"/>
                    <a:pt x="1618" y="2911"/>
                    <a:pt x="1678" y="2911"/>
                  </a:cubicBezTo>
                  <a:cubicBezTo>
                    <a:pt x="1762" y="2911"/>
                    <a:pt x="1844" y="2894"/>
                    <a:pt x="1902" y="2855"/>
                  </a:cubicBezTo>
                  <a:cubicBezTo>
                    <a:pt x="2036" y="2789"/>
                    <a:pt x="2136" y="2655"/>
                    <a:pt x="2136" y="2522"/>
                  </a:cubicBezTo>
                  <a:cubicBezTo>
                    <a:pt x="2169" y="2388"/>
                    <a:pt x="2169" y="2255"/>
                    <a:pt x="2102" y="2121"/>
                  </a:cubicBezTo>
                  <a:cubicBezTo>
                    <a:pt x="1802" y="1454"/>
                    <a:pt x="1268" y="921"/>
                    <a:pt x="968" y="253"/>
                  </a:cubicBezTo>
                  <a:cubicBezTo>
                    <a:pt x="935" y="153"/>
                    <a:pt x="768" y="53"/>
                    <a:pt x="668" y="20"/>
                  </a:cubicBezTo>
                  <a:cubicBezTo>
                    <a:pt x="619" y="8"/>
                    <a:pt x="566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5"/>
            <p:cNvSpPr/>
            <p:nvPr/>
          </p:nvSpPr>
          <p:spPr>
            <a:xfrm>
              <a:off x="3938956" y="1377047"/>
              <a:ext cx="51294" cy="62908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600" y="1"/>
                  </a:moveTo>
                  <a:cubicBezTo>
                    <a:pt x="534" y="1"/>
                    <a:pt x="467" y="1"/>
                    <a:pt x="400" y="34"/>
                  </a:cubicBezTo>
                  <a:cubicBezTo>
                    <a:pt x="267" y="67"/>
                    <a:pt x="167" y="134"/>
                    <a:pt x="100" y="268"/>
                  </a:cubicBezTo>
                  <a:cubicBezTo>
                    <a:pt x="33" y="401"/>
                    <a:pt x="0" y="534"/>
                    <a:pt x="33" y="668"/>
                  </a:cubicBezTo>
                  <a:cubicBezTo>
                    <a:pt x="133" y="968"/>
                    <a:pt x="334" y="1268"/>
                    <a:pt x="467" y="1535"/>
                  </a:cubicBezTo>
                  <a:cubicBezTo>
                    <a:pt x="500" y="1602"/>
                    <a:pt x="534" y="1635"/>
                    <a:pt x="600" y="1702"/>
                  </a:cubicBezTo>
                  <a:cubicBezTo>
                    <a:pt x="667" y="1735"/>
                    <a:pt x="701" y="1769"/>
                    <a:pt x="767" y="1769"/>
                  </a:cubicBezTo>
                  <a:cubicBezTo>
                    <a:pt x="867" y="1802"/>
                    <a:pt x="934" y="1802"/>
                    <a:pt x="1001" y="1802"/>
                  </a:cubicBezTo>
                  <a:cubicBezTo>
                    <a:pt x="1067" y="1802"/>
                    <a:pt x="1134" y="1769"/>
                    <a:pt x="1168" y="1735"/>
                  </a:cubicBezTo>
                  <a:cubicBezTo>
                    <a:pt x="1301" y="1669"/>
                    <a:pt x="1401" y="1535"/>
                    <a:pt x="1401" y="1402"/>
                  </a:cubicBezTo>
                  <a:cubicBezTo>
                    <a:pt x="1434" y="1368"/>
                    <a:pt x="1434" y="1335"/>
                    <a:pt x="1434" y="1268"/>
                  </a:cubicBezTo>
                  <a:cubicBezTo>
                    <a:pt x="1434" y="1168"/>
                    <a:pt x="1401" y="1101"/>
                    <a:pt x="1368" y="1001"/>
                  </a:cubicBezTo>
                  <a:cubicBezTo>
                    <a:pt x="1268" y="801"/>
                    <a:pt x="1134" y="601"/>
                    <a:pt x="1034" y="368"/>
                  </a:cubicBezTo>
                  <a:lnTo>
                    <a:pt x="1034" y="368"/>
                  </a:lnTo>
                  <a:cubicBezTo>
                    <a:pt x="1034" y="401"/>
                    <a:pt x="1067" y="434"/>
                    <a:pt x="1067" y="501"/>
                  </a:cubicBezTo>
                  <a:lnTo>
                    <a:pt x="1034" y="401"/>
                  </a:lnTo>
                  <a:cubicBezTo>
                    <a:pt x="1001" y="268"/>
                    <a:pt x="934" y="134"/>
                    <a:pt x="801" y="67"/>
                  </a:cubicBezTo>
                  <a:cubicBezTo>
                    <a:pt x="734" y="34"/>
                    <a:pt x="667" y="34"/>
                    <a:pt x="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5"/>
            <p:cNvSpPr/>
            <p:nvPr/>
          </p:nvSpPr>
          <p:spPr>
            <a:xfrm>
              <a:off x="3507295" y="1537281"/>
              <a:ext cx="53689" cy="73171"/>
            </a:xfrm>
            <a:custGeom>
              <a:avLst/>
              <a:gdLst/>
              <a:ahLst/>
              <a:cxnLst/>
              <a:rect l="l" t="t" r="r" b="b"/>
              <a:pathLst>
                <a:path w="1502" h="2096" extrusionOk="0">
                  <a:moveTo>
                    <a:pt x="1102" y="714"/>
                  </a:moveTo>
                  <a:lnTo>
                    <a:pt x="1102" y="714"/>
                  </a:lnTo>
                  <a:cubicBezTo>
                    <a:pt x="1118" y="731"/>
                    <a:pt x="1127" y="756"/>
                    <a:pt x="1135" y="781"/>
                  </a:cubicBezTo>
                  <a:lnTo>
                    <a:pt x="1135" y="781"/>
                  </a:lnTo>
                  <a:cubicBezTo>
                    <a:pt x="1124" y="759"/>
                    <a:pt x="1113" y="737"/>
                    <a:pt x="1102" y="714"/>
                  </a:cubicBezTo>
                  <a:close/>
                  <a:moveTo>
                    <a:pt x="494" y="1"/>
                  </a:moveTo>
                  <a:cubicBezTo>
                    <a:pt x="459" y="1"/>
                    <a:pt x="428" y="5"/>
                    <a:pt x="401" y="14"/>
                  </a:cubicBezTo>
                  <a:cubicBezTo>
                    <a:pt x="268" y="47"/>
                    <a:pt x="134" y="147"/>
                    <a:pt x="67" y="247"/>
                  </a:cubicBezTo>
                  <a:cubicBezTo>
                    <a:pt x="1" y="381"/>
                    <a:pt x="1" y="514"/>
                    <a:pt x="34" y="648"/>
                  </a:cubicBezTo>
                  <a:cubicBezTo>
                    <a:pt x="101" y="1081"/>
                    <a:pt x="301" y="1482"/>
                    <a:pt x="534" y="1849"/>
                  </a:cubicBezTo>
                  <a:cubicBezTo>
                    <a:pt x="601" y="1949"/>
                    <a:pt x="701" y="2049"/>
                    <a:pt x="835" y="2082"/>
                  </a:cubicBezTo>
                  <a:cubicBezTo>
                    <a:pt x="870" y="2091"/>
                    <a:pt x="909" y="2095"/>
                    <a:pt x="947" y="2095"/>
                  </a:cubicBezTo>
                  <a:cubicBezTo>
                    <a:pt x="1053" y="2095"/>
                    <a:pt x="1162" y="2064"/>
                    <a:pt x="1235" y="2015"/>
                  </a:cubicBezTo>
                  <a:cubicBezTo>
                    <a:pt x="1335" y="1949"/>
                    <a:pt x="1435" y="1849"/>
                    <a:pt x="1468" y="1715"/>
                  </a:cubicBezTo>
                  <a:cubicBezTo>
                    <a:pt x="1502" y="1582"/>
                    <a:pt x="1502" y="1415"/>
                    <a:pt x="1435" y="1315"/>
                  </a:cubicBezTo>
                  <a:cubicBezTo>
                    <a:pt x="1331" y="1158"/>
                    <a:pt x="1247" y="1001"/>
                    <a:pt x="1167" y="845"/>
                  </a:cubicBezTo>
                  <a:lnTo>
                    <a:pt x="1167" y="845"/>
                  </a:lnTo>
                  <a:cubicBezTo>
                    <a:pt x="1101" y="679"/>
                    <a:pt x="1068" y="547"/>
                    <a:pt x="1035" y="381"/>
                  </a:cubicBezTo>
                  <a:cubicBezTo>
                    <a:pt x="1001" y="247"/>
                    <a:pt x="901" y="114"/>
                    <a:pt x="801" y="81"/>
                  </a:cubicBezTo>
                  <a:cubicBezTo>
                    <a:pt x="704" y="32"/>
                    <a:pt x="588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5"/>
            <p:cNvSpPr/>
            <p:nvPr/>
          </p:nvSpPr>
          <p:spPr>
            <a:xfrm>
              <a:off x="1723531" y="1109222"/>
              <a:ext cx="682050" cy="475160"/>
            </a:xfrm>
            <a:custGeom>
              <a:avLst/>
              <a:gdLst/>
              <a:ahLst/>
              <a:cxnLst/>
              <a:rect l="l" t="t" r="r" b="b"/>
              <a:pathLst>
                <a:path w="19081" h="13611" extrusionOk="0">
                  <a:moveTo>
                    <a:pt x="0" y="1"/>
                  </a:moveTo>
                  <a:lnTo>
                    <a:pt x="0" y="1"/>
                  </a:lnTo>
                  <a:cubicBezTo>
                    <a:pt x="2035" y="8807"/>
                    <a:pt x="11809" y="12543"/>
                    <a:pt x="18781" y="13577"/>
                  </a:cubicBezTo>
                  <a:lnTo>
                    <a:pt x="19081" y="13610"/>
                  </a:lnTo>
                  <a:cubicBezTo>
                    <a:pt x="18947" y="10408"/>
                    <a:pt x="15145" y="6505"/>
                    <a:pt x="12676" y="4771"/>
                  </a:cubicBezTo>
                  <a:cubicBezTo>
                    <a:pt x="9107" y="2235"/>
                    <a:pt x="4237" y="123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5"/>
            <p:cNvSpPr/>
            <p:nvPr/>
          </p:nvSpPr>
          <p:spPr>
            <a:xfrm>
              <a:off x="1624552" y="1385146"/>
              <a:ext cx="785818" cy="276801"/>
            </a:xfrm>
            <a:custGeom>
              <a:avLst/>
              <a:gdLst/>
              <a:ahLst/>
              <a:cxnLst/>
              <a:rect l="l" t="t" r="r" b="b"/>
              <a:pathLst>
                <a:path w="21984" h="7929" extrusionOk="0">
                  <a:moveTo>
                    <a:pt x="6091" y="0"/>
                  </a:moveTo>
                  <a:cubicBezTo>
                    <a:pt x="4143" y="0"/>
                    <a:pt x="2120" y="174"/>
                    <a:pt x="1" y="469"/>
                  </a:cubicBezTo>
                  <a:cubicBezTo>
                    <a:pt x="1469" y="4939"/>
                    <a:pt x="7073" y="7141"/>
                    <a:pt x="11209" y="7774"/>
                  </a:cubicBezTo>
                  <a:cubicBezTo>
                    <a:pt x="11926" y="7881"/>
                    <a:pt x="12602" y="7929"/>
                    <a:pt x="13249" y="7929"/>
                  </a:cubicBezTo>
                  <a:cubicBezTo>
                    <a:pt x="16246" y="7929"/>
                    <a:pt x="18632" y="6906"/>
                    <a:pt x="21650" y="5973"/>
                  </a:cubicBezTo>
                  <a:lnTo>
                    <a:pt x="21983" y="5873"/>
                  </a:lnTo>
                  <a:cubicBezTo>
                    <a:pt x="16950" y="1513"/>
                    <a:pt x="11843" y="0"/>
                    <a:pt x="6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5"/>
            <p:cNvSpPr/>
            <p:nvPr/>
          </p:nvSpPr>
          <p:spPr>
            <a:xfrm>
              <a:off x="2297744" y="1555085"/>
              <a:ext cx="36710" cy="27090"/>
            </a:xfrm>
            <a:custGeom>
              <a:avLst/>
              <a:gdLst/>
              <a:ahLst/>
              <a:cxnLst/>
              <a:rect l="l" t="t" r="r" b="b"/>
              <a:pathLst>
                <a:path w="1027" h="776" extrusionOk="0">
                  <a:moveTo>
                    <a:pt x="492" y="0"/>
                  </a:moveTo>
                  <a:cubicBezTo>
                    <a:pt x="74" y="0"/>
                    <a:pt x="1" y="708"/>
                    <a:pt x="448" y="772"/>
                  </a:cubicBezTo>
                  <a:cubicBezTo>
                    <a:pt x="469" y="774"/>
                    <a:pt x="488" y="776"/>
                    <a:pt x="507" y="776"/>
                  </a:cubicBezTo>
                  <a:cubicBezTo>
                    <a:pt x="926" y="776"/>
                    <a:pt x="1027" y="100"/>
                    <a:pt x="548" y="4"/>
                  </a:cubicBezTo>
                  <a:cubicBezTo>
                    <a:pt x="529" y="2"/>
                    <a:pt x="510" y="0"/>
                    <a:pt x="492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5"/>
            <p:cNvSpPr/>
            <p:nvPr/>
          </p:nvSpPr>
          <p:spPr>
            <a:xfrm>
              <a:off x="2197657" y="1495669"/>
              <a:ext cx="36746" cy="27125"/>
            </a:xfrm>
            <a:custGeom>
              <a:avLst/>
              <a:gdLst/>
              <a:ahLst/>
              <a:cxnLst/>
              <a:rect l="l" t="t" r="r" b="b"/>
              <a:pathLst>
                <a:path w="1028" h="777" extrusionOk="0">
                  <a:moveTo>
                    <a:pt x="521" y="1"/>
                  </a:moveTo>
                  <a:cubicBezTo>
                    <a:pt x="102" y="1"/>
                    <a:pt x="1" y="677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5"/>
            <p:cNvSpPr/>
            <p:nvPr/>
          </p:nvSpPr>
          <p:spPr>
            <a:xfrm>
              <a:off x="2203591" y="1586503"/>
              <a:ext cx="36710" cy="27125"/>
            </a:xfrm>
            <a:custGeom>
              <a:avLst/>
              <a:gdLst/>
              <a:ahLst/>
              <a:cxnLst/>
              <a:rect l="l" t="t" r="r" b="b"/>
              <a:pathLst>
                <a:path w="1027" h="777" extrusionOk="0">
                  <a:moveTo>
                    <a:pt x="488" y="1"/>
                  </a:moveTo>
                  <a:cubicBezTo>
                    <a:pt x="73" y="1"/>
                    <a:pt x="0" y="676"/>
                    <a:pt x="447" y="772"/>
                  </a:cubicBezTo>
                  <a:cubicBezTo>
                    <a:pt x="466" y="775"/>
                    <a:pt x="485" y="776"/>
                    <a:pt x="504" y="776"/>
                  </a:cubicBezTo>
                  <a:cubicBezTo>
                    <a:pt x="924" y="776"/>
                    <a:pt x="1027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5"/>
            <p:cNvSpPr/>
            <p:nvPr/>
          </p:nvSpPr>
          <p:spPr>
            <a:xfrm>
              <a:off x="2102217" y="1572540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5"/>
                    <a:pt x="448" y="739"/>
                  </a:cubicBezTo>
                  <a:cubicBezTo>
                    <a:pt x="469" y="741"/>
                    <a:pt x="490" y="743"/>
                    <a:pt x="511" y="743"/>
                  </a:cubicBezTo>
                  <a:cubicBezTo>
                    <a:pt x="956" y="743"/>
                    <a:pt x="1028" y="69"/>
                    <a:pt x="581" y="5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5"/>
            <p:cNvSpPr/>
            <p:nvPr/>
          </p:nvSpPr>
          <p:spPr>
            <a:xfrm>
              <a:off x="2096248" y="1470080"/>
              <a:ext cx="36782" cy="27090"/>
            </a:xfrm>
            <a:custGeom>
              <a:avLst/>
              <a:gdLst/>
              <a:ahLst/>
              <a:cxnLst/>
              <a:rect l="l" t="t" r="r" b="b"/>
              <a:pathLst>
                <a:path w="1029" h="776" extrusionOk="0">
                  <a:moveTo>
                    <a:pt x="521" y="0"/>
                  </a:moveTo>
                  <a:cubicBezTo>
                    <a:pt x="74" y="0"/>
                    <a:pt x="0" y="708"/>
                    <a:pt x="448" y="771"/>
                  </a:cubicBezTo>
                  <a:cubicBezTo>
                    <a:pt x="470" y="774"/>
                    <a:pt x="491" y="776"/>
                    <a:pt x="511" y="776"/>
                  </a:cubicBezTo>
                  <a:cubicBezTo>
                    <a:pt x="956" y="776"/>
                    <a:pt x="1028" y="100"/>
                    <a:pt x="581" y="4"/>
                  </a:cubicBezTo>
                  <a:cubicBezTo>
                    <a:pt x="561" y="1"/>
                    <a:pt x="540" y="0"/>
                    <a:pt x="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5"/>
            <p:cNvSpPr/>
            <p:nvPr/>
          </p:nvSpPr>
          <p:spPr>
            <a:xfrm>
              <a:off x="1990191" y="1433949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2008028" y="1513159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518" y="0"/>
                  </a:moveTo>
                  <a:cubicBezTo>
                    <a:pt x="73" y="0"/>
                    <a:pt x="1" y="675"/>
                    <a:pt x="447" y="738"/>
                  </a:cubicBezTo>
                  <a:cubicBezTo>
                    <a:pt x="478" y="744"/>
                    <a:pt x="507" y="747"/>
                    <a:pt x="535" y="747"/>
                  </a:cubicBezTo>
                  <a:cubicBezTo>
                    <a:pt x="958" y="747"/>
                    <a:pt x="1019" y="67"/>
                    <a:pt x="581" y="4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1960380" y="1609788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80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1875699" y="1546916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8" y="1"/>
                  </a:moveTo>
                  <a:cubicBezTo>
                    <a:pt x="72" y="1"/>
                    <a:pt x="0" y="675"/>
                    <a:pt x="447" y="739"/>
                  </a:cubicBezTo>
                  <a:cubicBezTo>
                    <a:pt x="467" y="742"/>
                    <a:pt x="487" y="743"/>
                    <a:pt x="506" y="743"/>
                  </a:cubicBezTo>
                  <a:cubicBezTo>
                    <a:pt x="924" y="743"/>
                    <a:pt x="1026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1924599" y="1487535"/>
              <a:ext cx="36746" cy="27090"/>
            </a:xfrm>
            <a:custGeom>
              <a:avLst/>
              <a:gdLst/>
              <a:ahLst/>
              <a:cxnLst/>
              <a:rect l="l" t="t" r="r" b="b"/>
              <a:pathLst>
                <a:path w="1028" h="776" extrusionOk="0">
                  <a:moveTo>
                    <a:pt x="523" y="1"/>
                  </a:moveTo>
                  <a:cubicBezTo>
                    <a:pt x="103" y="1"/>
                    <a:pt x="0" y="708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60" y="2"/>
                    <a:pt x="542" y="1"/>
                    <a:pt x="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1866191" y="1410665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79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1798561" y="1499020"/>
              <a:ext cx="36353" cy="26113"/>
            </a:xfrm>
            <a:custGeom>
              <a:avLst/>
              <a:gdLst/>
              <a:ahLst/>
              <a:cxnLst/>
              <a:rect l="l" t="t" r="r" b="b"/>
              <a:pathLst>
                <a:path w="1017" h="748" extrusionOk="0">
                  <a:moveTo>
                    <a:pt x="488" y="0"/>
                  </a:moveTo>
                  <a:cubicBezTo>
                    <a:pt x="89" y="0"/>
                    <a:pt x="0" y="680"/>
                    <a:pt x="470" y="743"/>
                  </a:cubicBezTo>
                  <a:cubicBezTo>
                    <a:pt x="490" y="746"/>
                    <a:pt x="510" y="747"/>
                    <a:pt x="529" y="747"/>
                  </a:cubicBezTo>
                  <a:cubicBezTo>
                    <a:pt x="945" y="747"/>
                    <a:pt x="1017" y="73"/>
                    <a:pt x="570" y="9"/>
                  </a:cubicBezTo>
                  <a:cubicBezTo>
                    <a:pt x="542" y="3"/>
                    <a:pt x="514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1761207" y="1424663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4"/>
                    <a:pt x="448" y="738"/>
                  </a:cubicBezTo>
                  <a:cubicBezTo>
                    <a:pt x="469" y="741"/>
                    <a:pt x="490" y="742"/>
                    <a:pt x="510" y="742"/>
                  </a:cubicBezTo>
                  <a:cubicBezTo>
                    <a:pt x="956" y="742"/>
                    <a:pt x="1028" y="68"/>
                    <a:pt x="581" y="4"/>
                  </a:cubicBezTo>
                  <a:cubicBezTo>
                    <a:pt x="559" y="1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1682817" y="1458246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485" y="1"/>
                  </a:moveTo>
                  <a:cubicBezTo>
                    <a:pt x="62" y="1"/>
                    <a:pt x="0" y="681"/>
                    <a:pt x="439" y="744"/>
                  </a:cubicBezTo>
                  <a:cubicBezTo>
                    <a:pt x="461" y="746"/>
                    <a:pt x="482" y="748"/>
                    <a:pt x="502" y="748"/>
                  </a:cubicBezTo>
                  <a:cubicBezTo>
                    <a:pt x="947" y="748"/>
                    <a:pt x="1019" y="74"/>
                    <a:pt x="572" y="10"/>
                  </a:cubicBezTo>
                  <a:cubicBezTo>
                    <a:pt x="542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1646750" y="1413004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9" y="0"/>
                  </a:moveTo>
                  <a:cubicBezTo>
                    <a:pt x="73" y="0"/>
                    <a:pt x="1" y="675"/>
                    <a:pt x="447" y="739"/>
                  </a:cubicBezTo>
                  <a:cubicBezTo>
                    <a:pt x="468" y="742"/>
                    <a:pt x="487" y="743"/>
                    <a:pt x="506" y="743"/>
                  </a:cubicBezTo>
                  <a:cubicBezTo>
                    <a:pt x="925" y="743"/>
                    <a:pt x="1026" y="69"/>
                    <a:pt x="547" y="5"/>
                  </a:cubicBezTo>
                  <a:cubicBezTo>
                    <a:pt x="527" y="2"/>
                    <a:pt x="507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2094353" y="1308904"/>
              <a:ext cx="91865" cy="91778"/>
            </a:xfrm>
            <a:custGeom>
              <a:avLst/>
              <a:gdLst/>
              <a:ahLst/>
              <a:cxnLst/>
              <a:rect l="l" t="t" r="r" b="b"/>
              <a:pathLst>
                <a:path w="2570" h="2629" extrusionOk="0">
                  <a:moveTo>
                    <a:pt x="2036" y="0"/>
                  </a:moveTo>
                  <a:cubicBezTo>
                    <a:pt x="1914" y="0"/>
                    <a:pt x="1794" y="44"/>
                    <a:pt x="1702" y="151"/>
                  </a:cubicBezTo>
                  <a:cubicBezTo>
                    <a:pt x="1235" y="718"/>
                    <a:pt x="734" y="1252"/>
                    <a:pt x="167" y="1753"/>
                  </a:cubicBezTo>
                  <a:cubicBezTo>
                    <a:pt x="67" y="1819"/>
                    <a:pt x="1" y="1986"/>
                    <a:pt x="1" y="2119"/>
                  </a:cubicBezTo>
                  <a:cubicBezTo>
                    <a:pt x="1" y="2253"/>
                    <a:pt x="67" y="2386"/>
                    <a:pt x="167" y="2486"/>
                  </a:cubicBezTo>
                  <a:cubicBezTo>
                    <a:pt x="250" y="2569"/>
                    <a:pt x="355" y="2629"/>
                    <a:pt x="464" y="2629"/>
                  </a:cubicBezTo>
                  <a:cubicBezTo>
                    <a:pt x="487" y="2629"/>
                    <a:pt x="511" y="2626"/>
                    <a:pt x="534" y="2620"/>
                  </a:cubicBezTo>
                  <a:cubicBezTo>
                    <a:pt x="668" y="2620"/>
                    <a:pt x="801" y="2586"/>
                    <a:pt x="901" y="2486"/>
                  </a:cubicBezTo>
                  <a:cubicBezTo>
                    <a:pt x="1468" y="1986"/>
                    <a:pt x="1935" y="1452"/>
                    <a:pt x="2436" y="885"/>
                  </a:cubicBezTo>
                  <a:cubicBezTo>
                    <a:pt x="2536" y="785"/>
                    <a:pt x="2569" y="652"/>
                    <a:pt x="2569" y="518"/>
                  </a:cubicBezTo>
                  <a:cubicBezTo>
                    <a:pt x="2569" y="385"/>
                    <a:pt x="2536" y="251"/>
                    <a:pt x="2436" y="151"/>
                  </a:cubicBezTo>
                  <a:cubicBezTo>
                    <a:pt x="2327" y="61"/>
                    <a:pt x="2180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1979897" y="1250884"/>
              <a:ext cx="118066" cy="117821"/>
            </a:xfrm>
            <a:custGeom>
              <a:avLst/>
              <a:gdLst/>
              <a:ahLst/>
              <a:cxnLst/>
              <a:rect l="l" t="t" r="r" b="b"/>
              <a:pathLst>
                <a:path w="3303" h="3375" extrusionOk="0">
                  <a:moveTo>
                    <a:pt x="2068" y="512"/>
                  </a:moveTo>
                  <a:lnTo>
                    <a:pt x="2035" y="579"/>
                  </a:lnTo>
                  <a:cubicBezTo>
                    <a:pt x="2044" y="561"/>
                    <a:pt x="2055" y="546"/>
                    <a:pt x="2068" y="531"/>
                  </a:cubicBezTo>
                  <a:lnTo>
                    <a:pt x="2068" y="531"/>
                  </a:lnTo>
                  <a:cubicBezTo>
                    <a:pt x="2068" y="526"/>
                    <a:pt x="2068" y="520"/>
                    <a:pt x="2068" y="512"/>
                  </a:cubicBezTo>
                  <a:close/>
                  <a:moveTo>
                    <a:pt x="2740" y="0"/>
                  </a:moveTo>
                  <a:cubicBezTo>
                    <a:pt x="2553" y="0"/>
                    <a:pt x="2362" y="82"/>
                    <a:pt x="2269" y="246"/>
                  </a:cubicBezTo>
                  <a:cubicBezTo>
                    <a:pt x="2235" y="312"/>
                    <a:pt x="2202" y="346"/>
                    <a:pt x="2168" y="412"/>
                  </a:cubicBezTo>
                  <a:cubicBezTo>
                    <a:pt x="2144" y="461"/>
                    <a:pt x="2102" y="492"/>
                    <a:pt x="2068" y="531"/>
                  </a:cubicBezTo>
                  <a:lnTo>
                    <a:pt x="2068" y="531"/>
                  </a:lnTo>
                  <a:cubicBezTo>
                    <a:pt x="2067" y="548"/>
                    <a:pt x="2061" y="554"/>
                    <a:pt x="2035" y="579"/>
                  </a:cubicBezTo>
                  <a:cubicBezTo>
                    <a:pt x="2002" y="613"/>
                    <a:pt x="2002" y="613"/>
                    <a:pt x="1968" y="646"/>
                  </a:cubicBezTo>
                  <a:cubicBezTo>
                    <a:pt x="1935" y="679"/>
                    <a:pt x="1902" y="746"/>
                    <a:pt x="1835" y="779"/>
                  </a:cubicBezTo>
                  <a:cubicBezTo>
                    <a:pt x="1668" y="979"/>
                    <a:pt x="1468" y="1146"/>
                    <a:pt x="1301" y="1346"/>
                  </a:cubicBezTo>
                  <a:cubicBezTo>
                    <a:pt x="868" y="1713"/>
                    <a:pt x="467" y="2114"/>
                    <a:pt x="167" y="2581"/>
                  </a:cubicBezTo>
                  <a:cubicBezTo>
                    <a:pt x="0" y="2814"/>
                    <a:pt x="100" y="3181"/>
                    <a:pt x="367" y="3314"/>
                  </a:cubicBezTo>
                  <a:cubicBezTo>
                    <a:pt x="439" y="3355"/>
                    <a:pt x="516" y="3374"/>
                    <a:pt x="594" y="3374"/>
                  </a:cubicBezTo>
                  <a:cubicBezTo>
                    <a:pt x="772" y="3374"/>
                    <a:pt x="952" y="3276"/>
                    <a:pt x="1068" y="3114"/>
                  </a:cubicBezTo>
                  <a:cubicBezTo>
                    <a:pt x="1101" y="3048"/>
                    <a:pt x="1134" y="3014"/>
                    <a:pt x="1168" y="2948"/>
                  </a:cubicBezTo>
                  <a:cubicBezTo>
                    <a:pt x="1201" y="2914"/>
                    <a:pt x="1234" y="2881"/>
                    <a:pt x="1234" y="2881"/>
                  </a:cubicBezTo>
                  <a:cubicBezTo>
                    <a:pt x="1335" y="2747"/>
                    <a:pt x="1435" y="2681"/>
                    <a:pt x="1501" y="2581"/>
                  </a:cubicBezTo>
                  <a:cubicBezTo>
                    <a:pt x="1701" y="2380"/>
                    <a:pt x="1902" y="2214"/>
                    <a:pt x="2102" y="2014"/>
                  </a:cubicBezTo>
                  <a:cubicBezTo>
                    <a:pt x="2502" y="1647"/>
                    <a:pt x="2869" y="1246"/>
                    <a:pt x="3169" y="779"/>
                  </a:cubicBezTo>
                  <a:cubicBezTo>
                    <a:pt x="3303" y="546"/>
                    <a:pt x="3236" y="179"/>
                    <a:pt x="2969" y="45"/>
                  </a:cubicBezTo>
                  <a:cubicBezTo>
                    <a:pt x="2899" y="15"/>
                    <a:pt x="2820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1926243" y="1234686"/>
              <a:ext cx="76351" cy="78478"/>
            </a:xfrm>
            <a:custGeom>
              <a:avLst/>
              <a:gdLst/>
              <a:ahLst/>
              <a:cxnLst/>
              <a:rect l="l" t="t" r="r" b="b"/>
              <a:pathLst>
                <a:path w="2136" h="2248" extrusionOk="0">
                  <a:moveTo>
                    <a:pt x="1684" y="0"/>
                  </a:moveTo>
                  <a:cubicBezTo>
                    <a:pt x="1658" y="0"/>
                    <a:pt x="1631" y="3"/>
                    <a:pt x="1601" y="9"/>
                  </a:cubicBezTo>
                  <a:cubicBezTo>
                    <a:pt x="1501" y="9"/>
                    <a:pt x="1334" y="42"/>
                    <a:pt x="1268" y="143"/>
                  </a:cubicBezTo>
                  <a:cubicBezTo>
                    <a:pt x="867" y="576"/>
                    <a:pt x="434" y="976"/>
                    <a:pt x="67" y="1443"/>
                  </a:cubicBezTo>
                  <a:cubicBezTo>
                    <a:pt x="0" y="1544"/>
                    <a:pt x="0" y="1744"/>
                    <a:pt x="34" y="1844"/>
                  </a:cubicBezTo>
                  <a:cubicBezTo>
                    <a:pt x="67" y="1977"/>
                    <a:pt x="167" y="2111"/>
                    <a:pt x="267" y="2177"/>
                  </a:cubicBezTo>
                  <a:cubicBezTo>
                    <a:pt x="350" y="2219"/>
                    <a:pt x="432" y="2247"/>
                    <a:pt x="514" y="2247"/>
                  </a:cubicBezTo>
                  <a:cubicBezTo>
                    <a:pt x="565" y="2247"/>
                    <a:pt x="616" y="2236"/>
                    <a:pt x="667" y="2211"/>
                  </a:cubicBezTo>
                  <a:cubicBezTo>
                    <a:pt x="801" y="2177"/>
                    <a:pt x="901" y="2077"/>
                    <a:pt x="968" y="1977"/>
                  </a:cubicBezTo>
                  <a:cubicBezTo>
                    <a:pt x="1268" y="1577"/>
                    <a:pt x="1668" y="1243"/>
                    <a:pt x="1968" y="876"/>
                  </a:cubicBezTo>
                  <a:cubicBezTo>
                    <a:pt x="2068" y="776"/>
                    <a:pt x="2135" y="643"/>
                    <a:pt x="2135" y="509"/>
                  </a:cubicBezTo>
                  <a:cubicBezTo>
                    <a:pt x="2135" y="376"/>
                    <a:pt x="2068" y="243"/>
                    <a:pt x="1968" y="143"/>
                  </a:cubicBezTo>
                  <a:cubicBezTo>
                    <a:pt x="1886" y="60"/>
                    <a:pt x="1804" y="0"/>
                    <a:pt x="1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1837988" y="1173281"/>
              <a:ext cx="93044" cy="95269"/>
            </a:xfrm>
            <a:custGeom>
              <a:avLst/>
              <a:gdLst/>
              <a:ahLst/>
              <a:cxnLst/>
              <a:rect l="l" t="t" r="r" b="b"/>
              <a:pathLst>
                <a:path w="2603" h="2729" extrusionOk="0">
                  <a:moveTo>
                    <a:pt x="1997" y="0"/>
                  </a:moveTo>
                  <a:cubicBezTo>
                    <a:pt x="1817" y="0"/>
                    <a:pt x="1646" y="89"/>
                    <a:pt x="1535" y="267"/>
                  </a:cubicBezTo>
                  <a:cubicBezTo>
                    <a:pt x="1510" y="317"/>
                    <a:pt x="1467" y="385"/>
                    <a:pt x="1419" y="444"/>
                  </a:cubicBezTo>
                  <a:lnTo>
                    <a:pt x="1419" y="444"/>
                  </a:lnTo>
                  <a:cubicBezTo>
                    <a:pt x="1429" y="430"/>
                    <a:pt x="1435" y="415"/>
                    <a:pt x="1435" y="400"/>
                  </a:cubicBezTo>
                  <a:lnTo>
                    <a:pt x="1435" y="400"/>
                  </a:lnTo>
                  <a:cubicBezTo>
                    <a:pt x="1035" y="934"/>
                    <a:pt x="534" y="1368"/>
                    <a:pt x="168" y="1935"/>
                  </a:cubicBezTo>
                  <a:cubicBezTo>
                    <a:pt x="1" y="2168"/>
                    <a:pt x="101" y="2535"/>
                    <a:pt x="334" y="2669"/>
                  </a:cubicBezTo>
                  <a:cubicBezTo>
                    <a:pt x="416" y="2710"/>
                    <a:pt x="501" y="2729"/>
                    <a:pt x="584" y="2729"/>
                  </a:cubicBezTo>
                  <a:cubicBezTo>
                    <a:pt x="772" y="2729"/>
                    <a:pt x="952" y="2631"/>
                    <a:pt x="1068" y="2469"/>
                  </a:cubicBezTo>
                  <a:cubicBezTo>
                    <a:pt x="1090" y="2402"/>
                    <a:pt x="1127" y="2351"/>
                    <a:pt x="1169" y="2294"/>
                  </a:cubicBezTo>
                  <a:lnTo>
                    <a:pt x="1169" y="2294"/>
                  </a:lnTo>
                  <a:cubicBezTo>
                    <a:pt x="1168" y="2297"/>
                    <a:pt x="1168" y="2299"/>
                    <a:pt x="1168" y="2302"/>
                  </a:cubicBezTo>
                  <a:cubicBezTo>
                    <a:pt x="1569" y="1801"/>
                    <a:pt x="2069" y="1334"/>
                    <a:pt x="2436" y="767"/>
                  </a:cubicBezTo>
                  <a:cubicBezTo>
                    <a:pt x="2603" y="534"/>
                    <a:pt x="2503" y="200"/>
                    <a:pt x="2269" y="67"/>
                  </a:cubicBezTo>
                  <a:cubicBezTo>
                    <a:pt x="2180" y="22"/>
                    <a:pt x="2087" y="0"/>
                    <a:pt x="19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1785549" y="1147203"/>
              <a:ext cx="54869" cy="60324"/>
            </a:xfrm>
            <a:custGeom>
              <a:avLst/>
              <a:gdLst/>
              <a:ahLst/>
              <a:cxnLst/>
              <a:rect l="l" t="t" r="r" b="b"/>
              <a:pathLst>
                <a:path w="1535" h="1728" extrusionOk="0">
                  <a:moveTo>
                    <a:pt x="975" y="0"/>
                  </a:moveTo>
                  <a:cubicBezTo>
                    <a:pt x="939" y="0"/>
                    <a:pt x="903" y="4"/>
                    <a:pt x="867" y="13"/>
                  </a:cubicBezTo>
                  <a:cubicBezTo>
                    <a:pt x="734" y="47"/>
                    <a:pt x="600" y="147"/>
                    <a:pt x="534" y="247"/>
                  </a:cubicBezTo>
                  <a:cubicBezTo>
                    <a:pt x="434" y="514"/>
                    <a:pt x="234" y="714"/>
                    <a:pt x="67" y="947"/>
                  </a:cubicBezTo>
                  <a:cubicBezTo>
                    <a:pt x="33" y="1014"/>
                    <a:pt x="0" y="1081"/>
                    <a:pt x="0" y="1147"/>
                  </a:cubicBezTo>
                  <a:cubicBezTo>
                    <a:pt x="0" y="1214"/>
                    <a:pt x="0" y="1281"/>
                    <a:pt x="0" y="1348"/>
                  </a:cubicBezTo>
                  <a:cubicBezTo>
                    <a:pt x="33" y="1414"/>
                    <a:pt x="67" y="1481"/>
                    <a:pt x="100" y="1514"/>
                  </a:cubicBezTo>
                  <a:cubicBezTo>
                    <a:pt x="133" y="1581"/>
                    <a:pt x="200" y="1614"/>
                    <a:pt x="234" y="1648"/>
                  </a:cubicBezTo>
                  <a:cubicBezTo>
                    <a:pt x="331" y="1697"/>
                    <a:pt x="429" y="1728"/>
                    <a:pt x="527" y="1728"/>
                  </a:cubicBezTo>
                  <a:cubicBezTo>
                    <a:pt x="562" y="1728"/>
                    <a:pt x="598" y="1723"/>
                    <a:pt x="634" y="1715"/>
                  </a:cubicBezTo>
                  <a:cubicBezTo>
                    <a:pt x="701" y="1681"/>
                    <a:pt x="734" y="1681"/>
                    <a:pt x="767" y="1648"/>
                  </a:cubicBezTo>
                  <a:cubicBezTo>
                    <a:pt x="867" y="1614"/>
                    <a:pt x="901" y="1548"/>
                    <a:pt x="967" y="1481"/>
                  </a:cubicBezTo>
                  <a:cubicBezTo>
                    <a:pt x="1134" y="1248"/>
                    <a:pt x="1301" y="1014"/>
                    <a:pt x="1434" y="781"/>
                  </a:cubicBezTo>
                  <a:cubicBezTo>
                    <a:pt x="1468" y="714"/>
                    <a:pt x="1501" y="647"/>
                    <a:pt x="1501" y="580"/>
                  </a:cubicBezTo>
                  <a:cubicBezTo>
                    <a:pt x="1534" y="514"/>
                    <a:pt x="1534" y="447"/>
                    <a:pt x="1501" y="380"/>
                  </a:cubicBezTo>
                  <a:cubicBezTo>
                    <a:pt x="1468" y="314"/>
                    <a:pt x="1468" y="247"/>
                    <a:pt x="1401" y="213"/>
                  </a:cubicBezTo>
                  <a:cubicBezTo>
                    <a:pt x="1368" y="147"/>
                    <a:pt x="1334" y="113"/>
                    <a:pt x="1268" y="80"/>
                  </a:cubicBezTo>
                  <a:cubicBezTo>
                    <a:pt x="1170" y="31"/>
                    <a:pt x="1072" y="0"/>
                    <a:pt x="9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2183788" y="1367028"/>
              <a:ext cx="59658" cy="70623"/>
            </a:xfrm>
            <a:custGeom>
              <a:avLst/>
              <a:gdLst/>
              <a:ahLst/>
              <a:cxnLst/>
              <a:rect l="l" t="t" r="r" b="b"/>
              <a:pathLst>
                <a:path w="1669" h="2023" extrusionOk="0">
                  <a:moveTo>
                    <a:pt x="1121" y="1"/>
                  </a:moveTo>
                  <a:cubicBezTo>
                    <a:pt x="1037" y="1"/>
                    <a:pt x="952" y="24"/>
                    <a:pt x="868" y="88"/>
                  </a:cubicBezTo>
                  <a:cubicBezTo>
                    <a:pt x="768" y="154"/>
                    <a:pt x="667" y="254"/>
                    <a:pt x="634" y="388"/>
                  </a:cubicBezTo>
                  <a:cubicBezTo>
                    <a:pt x="547" y="591"/>
                    <a:pt x="434" y="795"/>
                    <a:pt x="296" y="977"/>
                  </a:cubicBezTo>
                  <a:lnTo>
                    <a:pt x="296" y="977"/>
                  </a:lnTo>
                  <a:cubicBezTo>
                    <a:pt x="299" y="969"/>
                    <a:pt x="301" y="962"/>
                    <a:pt x="301" y="955"/>
                  </a:cubicBezTo>
                  <a:lnTo>
                    <a:pt x="301" y="955"/>
                  </a:lnTo>
                  <a:cubicBezTo>
                    <a:pt x="293" y="971"/>
                    <a:pt x="285" y="986"/>
                    <a:pt x="276" y="1002"/>
                  </a:cubicBezTo>
                  <a:lnTo>
                    <a:pt x="276" y="1002"/>
                  </a:lnTo>
                  <a:cubicBezTo>
                    <a:pt x="263" y="1020"/>
                    <a:pt x="248" y="1038"/>
                    <a:pt x="234" y="1055"/>
                  </a:cubicBezTo>
                  <a:cubicBezTo>
                    <a:pt x="245" y="1044"/>
                    <a:pt x="256" y="1033"/>
                    <a:pt x="266" y="1022"/>
                  </a:cubicBezTo>
                  <a:lnTo>
                    <a:pt x="266" y="1022"/>
                  </a:lnTo>
                  <a:cubicBezTo>
                    <a:pt x="241" y="1066"/>
                    <a:pt x="212" y="1110"/>
                    <a:pt x="167" y="1155"/>
                  </a:cubicBezTo>
                  <a:cubicBezTo>
                    <a:pt x="134" y="1188"/>
                    <a:pt x="67" y="1255"/>
                    <a:pt x="67" y="1322"/>
                  </a:cubicBezTo>
                  <a:cubicBezTo>
                    <a:pt x="34" y="1355"/>
                    <a:pt x="0" y="1422"/>
                    <a:pt x="0" y="1522"/>
                  </a:cubicBezTo>
                  <a:cubicBezTo>
                    <a:pt x="0" y="1622"/>
                    <a:pt x="67" y="1789"/>
                    <a:pt x="167" y="1855"/>
                  </a:cubicBezTo>
                  <a:cubicBezTo>
                    <a:pt x="267" y="1956"/>
                    <a:pt x="401" y="2022"/>
                    <a:pt x="534" y="2022"/>
                  </a:cubicBezTo>
                  <a:cubicBezTo>
                    <a:pt x="667" y="2022"/>
                    <a:pt x="834" y="1989"/>
                    <a:pt x="901" y="1855"/>
                  </a:cubicBezTo>
                  <a:cubicBezTo>
                    <a:pt x="1068" y="1689"/>
                    <a:pt x="1201" y="1489"/>
                    <a:pt x="1335" y="1288"/>
                  </a:cubicBezTo>
                  <a:cubicBezTo>
                    <a:pt x="1468" y="1088"/>
                    <a:pt x="1568" y="888"/>
                    <a:pt x="1635" y="655"/>
                  </a:cubicBezTo>
                  <a:cubicBezTo>
                    <a:pt x="1668" y="555"/>
                    <a:pt x="1635" y="388"/>
                    <a:pt x="1568" y="254"/>
                  </a:cubicBezTo>
                  <a:cubicBezTo>
                    <a:pt x="1535" y="154"/>
                    <a:pt x="1401" y="54"/>
                    <a:pt x="1268" y="21"/>
                  </a:cubicBezTo>
                  <a:cubicBezTo>
                    <a:pt x="1219" y="9"/>
                    <a:pt x="1170" y="1"/>
                    <a:pt x="1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2695304" y="943716"/>
              <a:ext cx="916966" cy="677917"/>
            </a:xfrm>
            <a:custGeom>
              <a:avLst/>
              <a:gdLst/>
              <a:ahLst/>
              <a:cxnLst/>
              <a:rect l="l" t="t" r="r" b="b"/>
              <a:pathLst>
                <a:path w="25653" h="19419" extrusionOk="0">
                  <a:moveTo>
                    <a:pt x="14942" y="1"/>
                  </a:moveTo>
                  <a:cubicBezTo>
                    <a:pt x="12715" y="1"/>
                    <a:pt x="11194" y="4191"/>
                    <a:pt x="10541" y="5776"/>
                  </a:cubicBezTo>
                  <a:cubicBezTo>
                    <a:pt x="9741" y="7877"/>
                    <a:pt x="9641" y="10079"/>
                    <a:pt x="9040" y="12180"/>
                  </a:cubicBezTo>
                  <a:cubicBezTo>
                    <a:pt x="8390" y="10507"/>
                    <a:pt x="6962" y="3138"/>
                    <a:pt x="4331" y="3138"/>
                  </a:cubicBezTo>
                  <a:cubicBezTo>
                    <a:pt x="4129" y="3138"/>
                    <a:pt x="3920" y="3181"/>
                    <a:pt x="3703" y="3274"/>
                  </a:cubicBezTo>
                  <a:cubicBezTo>
                    <a:pt x="1" y="4875"/>
                    <a:pt x="4504" y="13815"/>
                    <a:pt x="5104" y="16316"/>
                  </a:cubicBezTo>
                  <a:lnTo>
                    <a:pt x="14544" y="19419"/>
                  </a:lnTo>
                  <a:cubicBezTo>
                    <a:pt x="16446" y="18485"/>
                    <a:pt x="18247" y="17084"/>
                    <a:pt x="19948" y="15783"/>
                  </a:cubicBezTo>
                  <a:cubicBezTo>
                    <a:pt x="21249" y="14782"/>
                    <a:pt x="25252" y="12180"/>
                    <a:pt x="25452" y="10479"/>
                  </a:cubicBezTo>
                  <a:cubicBezTo>
                    <a:pt x="25652" y="8611"/>
                    <a:pt x="24118" y="8033"/>
                    <a:pt x="22598" y="8033"/>
                  </a:cubicBezTo>
                  <a:cubicBezTo>
                    <a:pt x="21838" y="8033"/>
                    <a:pt x="21082" y="8177"/>
                    <a:pt x="20549" y="8377"/>
                  </a:cubicBezTo>
                  <a:cubicBezTo>
                    <a:pt x="18447" y="9178"/>
                    <a:pt x="16145" y="10679"/>
                    <a:pt x="14945" y="12580"/>
                  </a:cubicBezTo>
                  <a:cubicBezTo>
                    <a:pt x="15245" y="10479"/>
                    <a:pt x="18747" y="972"/>
                    <a:pt x="15445" y="72"/>
                  </a:cubicBezTo>
                  <a:cubicBezTo>
                    <a:pt x="15274" y="24"/>
                    <a:pt x="15106" y="1"/>
                    <a:pt x="1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2827669" y="1128003"/>
              <a:ext cx="179368" cy="430510"/>
            </a:xfrm>
            <a:custGeom>
              <a:avLst/>
              <a:gdLst/>
              <a:ahLst/>
              <a:cxnLst/>
              <a:rect l="l" t="t" r="r" b="b"/>
              <a:pathLst>
                <a:path w="5018" h="12332" extrusionOk="0">
                  <a:moveTo>
                    <a:pt x="630" y="1"/>
                  </a:moveTo>
                  <a:cubicBezTo>
                    <a:pt x="321" y="1"/>
                    <a:pt x="0" y="249"/>
                    <a:pt x="100" y="630"/>
                  </a:cubicBezTo>
                  <a:cubicBezTo>
                    <a:pt x="1234" y="4466"/>
                    <a:pt x="3102" y="8035"/>
                    <a:pt x="3903" y="11971"/>
                  </a:cubicBezTo>
                  <a:cubicBezTo>
                    <a:pt x="3969" y="12222"/>
                    <a:pt x="4165" y="12332"/>
                    <a:pt x="4370" y="12332"/>
                  </a:cubicBezTo>
                  <a:cubicBezTo>
                    <a:pt x="4684" y="12332"/>
                    <a:pt x="5018" y="12075"/>
                    <a:pt x="4937" y="11671"/>
                  </a:cubicBezTo>
                  <a:cubicBezTo>
                    <a:pt x="4103" y="7768"/>
                    <a:pt x="2235" y="4199"/>
                    <a:pt x="1101" y="363"/>
                  </a:cubicBezTo>
                  <a:cubicBezTo>
                    <a:pt x="1034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3036529" y="1022716"/>
              <a:ext cx="188698" cy="567253"/>
            </a:xfrm>
            <a:custGeom>
              <a:avLst/>
              <a:gdLst/>
              <a:ahLst/>
              <a:cxnLst/>
              <a:rect l="l" t="t" r="r" b="b"/>
              <a:pathLst>
                <a:path w="5279" h="16249" extrusionOk="0">
                  <a:moveTo>
                    <a:pt x="4640" y="0"/>
                  </a:moveTo>
                  <a:cubicBezTo>
                    <a:pt x="4440" y="0"/>
                    <a:pt x="4251" y="113"/>
                    <a:pt x="4198" y="377"/>
                  </a:cubicBezTo>
                  <a:cubicBezTo>
                    <a:pt x="2963" y="5481"/>
                    <a:pt x="1095" y="10418"/>
                    <a:pt x="61" y="15588"/>
                  </a:cubicBezTo>
                  <a:cubicBezTo>
                    <a:pt x="1" y="15991"/>
                    <a:pt x="343" y="16248"/>
                    <a:pt x="652" y="16248"/>
                  </a:cubicBezTo>
                  <a:cubicBezTo>
                    <a:pt x="855" y="16248"/>
                    <a:pt x="1043" y="16139"/>
                    <a:pt x="1095" y="15888"/>
                  </a:cubicBezTo>
                  <a:cubicBezTo>
                    <a:pt x="2096" y="10718"/>
                    <a:pt x="3964" y="5781"/>
                    <a:pt x="5198" y="644"/>
                  </a:cubicBezTo>
                  <a:cubicBezTo>
                    <a:pt x="5279" y="261"/>
                    <a:pt x="4946" y="0"/>
                    <a:pt x="4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3122318" y="1287365"/>
              <a:ext cx="393588" cy="327177"/>
            </a:xfrm>
            <a:custGeom>
              <a:avLst/>
              <a:gdLst/>
              <a:ahLst/>
              <a:cxnLst/>
              <a:rect l="l" t="t" r="r" b="b"/>
              <a:pathLst>
                <a:path w="11011" h="9372" extrusionOk="0">
                  <a:moveTo>
                    <a:pt x="10311" y="1"/>
                  </a:moveTo>
                  <a:cubicBezTo>
                    <a:pt x="10224" y="1"/>
                    <a:pt x="10130" y="31"/>
                    <a:pt x="10037" y="101"/>
                  </a:cubicBezTo>
                  <a:cubicBezTo>
                    <a:pt x="6501" y="2536"/>
                    <a:pt x="2532" y="4838"/>
                    <a:pt x="230" y="8607"/>
                  </a:cubicBezTo>
                  <a:cubicBezTo>
                    <a:pt x="0" y="8998"/>
                    <a:pt x="355" y="9372"/>
                    <a:pt x="708" y="9372"/>
                  </a:cubicBezTo>
                  <a:cubicBezTo>
                    <a:pt x="867" y="9372"/>
                    <a:pt x="1027" y="9295"/>
                    <a:pt x="1131" y="9108"/>
                  </a:cubicBezTo>
                  <a:cubicBezTo>
                    <a:pt x="3332" y="5538"/>
                    <a:pt x="7202" y="3337"/>
                    <a:pt x="10571" y="1002"/>
                  </a:cubicBezTo>
                  <a:cubicBezTo>
                    <a:pt x="11011" y="672"/>
                    <a:pt x="10725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1982256" y="4047513"/>
              <a:ext cx="686840" cy="296665"/>
            </a:xfrm>
            <a:custGeom>
              <a:avLst/>
              <a:gdLst/>
              <a:ahLst/>
              <a:cxnLst/>
              <a:rect l="l" t="t" r="r" b="b"/>
              <a:pathLst>
                <a:path w="19215" h="8498" extrusionOk="0">
                  <a:moveTo>
                    <a:pt x="9825" y="0"/>
                  </a:moveTo>
                  <a:cubicBezTo>
                    <a:pt x="7494" y="0"/>
                    <a:pt x="5080" y="670"/>
                    <a:pt x="2803" y="1159"/>
                  </a:cubicBezTo>
                  <a:cubicBezTo>
                    <a:pt x="1869" y="1293"/>
                    <a:pt x="935" y="1359"/>
                    <a:pt x="1" y="1593"/>
                  </a:cubicBezTo>
                  <a:cubicBezTo>
                    <a:pt x="935" y="3094"/>
                    <a:pt x="3470" y="4028"/>
                    <a:pt x="4971" y="4762"/>
                  </a:cubicBezTo>
                  <a:cubicBezTo>
                    <a:pt x="6839" y="5696"/>
                    <a:pt x="8774" y="5896"/>
                    <a:pt x="10809" y="6263"/>
                  </a:cubicBezTo>
                  <a:cubicBezTo>
                    <a:pt x="13611" y="6763"/>
                    <a:pt x="16112" y="7931"/>
                    <a:pt x="18781" y="8498"/>
                  </a:cubicBezTo>
                  <a:lnTo>
                    <a:pt x="19081" y="8364"/>
                  </a:lnTo>
                  <a:cubicBezTo>
                    <a:pt x="19215" y="5329"/>
                    <a:pt x="17280" y="3327"/>
                    <a:pt x="14978" y="1593"/>
                  </a:cubicBezTo>
                  <a:cubicBezTo>
                    <a:pt x="13379" y="400"/>
                    <a:pt x="11627" y="0"/>
                    <a:pt x="9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1930997" y="4452776"/>
              <a:ext cx="640336" cy="253307"/>
            </a:xfrm>
            <a:custGeom>
              <a:avLst/>
              <a:gdLst/>
              <a:ahLst/>
              <a:cxnLst/>
              <a:rect l="l" t="t" r="r" b="b"/>
              <a:pathLst>
                <a:path w="17914" h="7256" extrusionOk="0">
                  <a:moveTo>
                    <a:pt x="10349" y="1"/>
                  </a:moveTo>
                  <a:cubicBezTo>
                    <a:pt x="6889" y="1"/>
                    <a:pt x="3433" y="2069"/>
                    <a:pt x="1" y="2126"/>
                  </a:cubicBezTo>
                  <a:cubicBezTo>
                    <a:pt x="768" y="3227"/>
                    <a:pt x="2869" y="4294"/>
                    <a:pt x="4003" y="4961"/>
                  </a:cubicBezTo>
                  <a:cubicBezTo>
                    <a:pt x="5671" y="5895"/>
                    <a:pt x="7539" y="6596"/>
                    <a:pt x="9407" y="6829"/>
                  </a:cubicBezTo>
                  <a:cubicBezTo>
                    <a:pt x="10617" y="6974"/>
                    <a:pt x="12356" y="7255"/>
                    <a:pt x="13992" y="7255"/>
                  </a:cubicBezTo>
                  <a:cubicBezTo>
                    <a:pt x="15377" y="7255"/>
                    <a:pt x="16690" y="7053"/>
                    <a:pt x="17546" y="6396"/>
                  </a:cubicBezTo>
                  <a:lnTo>
                    <a:pt x="17913" y="6329"/>
                  </a:lnTo>
                  <a:cubicBezTo>
                    <a:pt x="17613" y="3093"/>
                    <a:pt x="15178" y="858"/>
                    <a:pt x="12076" y="191"/>
                  </a:cubicBezTo>
                  <a:cubicBezTo>
                    <a:pt x="11500" y="58"/>
                    <a:pt x="10925" y="1"/>
                    <a:pt x="10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2862235" y="4391894"/>
              <a:ext cx="738099" cy="238575"/>
            </a:xfrm>
            <a:custGeom>
              <a:avLst/>
              <a:gdLst/>
              <a:ahLst/>
              <a:cxnLst/>
              <a:rect l="l" t="t" r="r" b="b"/>
              <a:pathLst>
                <a:path w="20649" h="6834" extrusionOk="0">
                  <a:moveTo>
                    <a:pt x="8073" y="1"/>
                  </a:moveTo>
                  <a:cubicBezTo>
                    <a:pt x="5905" y="1"/>
                    <a:pt x="3670" y="801"/>
                    <a:pt x="2102" y="2302"/>
                  </a:cubicBezTo>
                  <a:cubicBezTo>
                    <a:pt x="1435" y="3036"/>
                    <a:pt x="1" y="4237"/>
                    <a:pt x="1" y="5271"/>
                  </a:cubicBezTo>
                  <a:lnTo>
                    <a:pt x="201" y="5404"/>
                  </a:lnTo>
                  <a:cubicBezTo>
                    <a:pt x="330" y="5367"/>
                    <a:pt x="468" y="5350"/>
                    <a:pt x="613" y="5350"/>
                  </a:cubicBezTo>
                  <a:cubicBezTo>
                    <a:pt x="1633" y="5350"/>
                    <a:pt x="2998" y="6172"/>
                    <a:pt x="3903" y="6405"/>
                  </a:cubicBezTo>
                  <a:cubicBezTo>
                    <a:pt x="5053" y="6710"/>
                    <a:pt x="6285" y="6834"/>
                    <a:pt x="7518" y="6834"/>
                  </a:cubicBezTo>
                  <a:cubicBezTo>
                    <a:pt x="8039" y="6834"/>
                    <a:pt x="8559" y="6812"/>
                    <a:pt x="9074" y="6772"/>
                  </a:cubicBezTo>
                  <a:cubicBezTo>
                    <a:pt x="10942" y="6572"/>
                    <a:pt x="12976" y="5971"/>
                    <a:pt x="14678" y="5271"/>
                  </a:cubicBezTo>
                  <a:cubicBezTo>
                    <a:pt x="16479" y="4604"/>
                    <a:pt x="19581" y="3103"/>
                    <a:pt x="20649" y="1602"/>
                  </a:cubicBezTo>
                  <a:cubicBezTo>
                    <a:pt x="16479" y="1368"/>
                    <a:pt x="12309" y="1"/>
                    <a:pt x="8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2900375" y="4009881"/>
              <a:ext cx="626038" cy="232431"/>
            </a:xfrm>
            <a:custGeom>
              <a:avLst/>
              <a:gdLst/>
              <a:ahLst/>
              <a:cxnLst/>
              <a:rect l="l" t="t" r="r" b="b"/>
              <a:pathLst>
                <a:path w="17514" h="6658" extrusionOk="0">
                  <a:moveTo>
                    <a:pt x="9649" y="1"/>
                  </a:moveTo>
                  <a:cubicBezTo>
                    <a:pt x="5158" y="1"/>
                    <a:pt x="750" y="824"/>
                    <a:pt x="1" y="5540"/>
                  </a:cubicBezTo>
                  <a:lnTo>
                    <a:pt x="234" y="5606"/>
                  </a:lnTo>
                  <a:cubicBezTo>
                    <a:pt x="1897" y="6283"/>
                    <a:pt x="3280" y="6657"/>
                    <a:pt x="4747" y="6657"/>
                  </a:cubicBezTo>
                  <a:cubicBezTo>
                    <a:pt x="5810" y="6657"/>
                    <a:pt x="6917" y="6461"/>
                    <a:pt x="8207" y="6040"/>
                  </a:cubicBezTo>
                  <a:cubicBezTo>
                    <a:pt x="10108" y="5473"/>
                    <a:pt x="11976" y="4973"/>
                    <a:pt x="13677" y="4039"/>
                  </a:cubicBezTo>
                  <a:cubicBezTo>
                    <a:pt x="14912" y="3371"/>
                    <a:pt x="17447" y="1637"/>
                    <a:pt x="17513" y="202"/>
                  </a:cubicBezTo>
                  <a:lnTo>
                    <a:pt x="17513" y="202"/>
                  </a:lnTo>
                  <a:cubicBezTo>
                    <a:pt x="17167" y="227"/>
                    <a:pt x="16793" y="238"/>
                    <a:pt x="16395" y="238"/>
                  </a:cubicBezTo>
                  <a:cubicBezTo>
                    <a:pt x="14490" y="238"/>
                    <a:pt x="12058" y="1"/>
                    <a:pt x="9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2475899" y="3795676"/>
              <a:ext cx="391122" cy="1407920"/>
            </a:xfrm>
            <a:custGeom>
              <a:avLst/>
              <a:gdLst/>
              <a:ahLst/>
              <a:cxnLst/>
              <a:rect l="l" t="t" r="r" b="b"/>
              <a:pathLst>
                <a:path w="10942" h="40330" extrusionOk="0">
                  <a:moveTo>
                    <a:pt x="10075" y="1"/>
                  </a:moveTo>
                  <a:lnTo>
                    <a:pt x="6639" y="601"/>
                  </a:lnTo>
                  <a:cubicBezTo>
                    <a:pt x="8073" y="13844"/>
                    <a:pt x="5205" y="27654"/>
                    <a:pt x="1" y="39762"/>
                  </a:cubicBezTo>
                  <a:cubicBezTo>
                    <a:pt x="568" y="40029"/>
                    <a:pt x="2302" y="40329"/>
                    <a:pt x="2903" y="40329"/>
                  </a:cubicBezTo>
                  <a:cubicBezTo>
                    <a:pt x="8073" y="27654"/>
                    <a:pt x="10942" y="13544"/>
                    <a:pt x="10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2142038" y="1064747"/>
              <a:ext cx="400666" cy="165369"/>
            </a:xfrm>
            <a:custGeom>
              <a:avLst/>
              <a:gdLst/>
              <a:ahLst/>
              <a:cxnLst/>
              <a:rect l="l" t="t" r="r" b="b"/>
              <a:pathLst>
                <a:path w="11209" h="4737" extrusionOk="0">
                  <a:moveTo>
                    <a:pt x="7153" y="0"/>
                  </a:moveTo>
                  <a:cubicBezTo>
                    <a:pt x="7062" y="0"/>
                    <a:pt x="6968" y="2"/>
                    <a:pt x="6872" y="7"/>
                  </a:cubicBezTo>
                  <a:cubicBezTo>
                    <a:pt x="3537" y="174"/>
                    <a:pt x="2536" y="2976"/>
                    <a:pt x="1" y="4510"/>
                  </a:cubicBezTo>
                  <a:cubicBezTo>
                    <a:pt x="114" y="4507"/>
                    <a:pt x="229" y="4505"/>
                    <a:pt x="346" y="4505"/>
                  </a:cubicBezTo>
                  <a:cubicBezTo>
                    <a:pt x="1789" y="4505"/>
                    <a:pt x="3527" y="4736"/>
                    <a:pt x="5214" y="4736"/>
                  </a:cubicBezTo>
                  <a:cubicBezTo>
                    <a:pt x="7552" y="4736"/>
                    <a:pt x="9791" y="4293"/>
                    <a:pt x="11009" y="2175"/>
                  </a:cubicBezTo>
                  <a:lnTo>
                    <a:pt x="11209" y="2075"/>
                  </a:lnTo>
                  <a:cubicBezTo>
                    <a:pt x="9905" y="962"/>
                    <a:pt x="9025" y="0"/>
                    <a:pt x="7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2319728" y="678614"/>
              <a:ext cx="389906" cy="349309"/>
            </a:xfrm>
            <a:custGeom>
              <a:avLst/>
              <a:gdLst/>
              <a:ahLst/>
              <a:cxnLst/>
              <a:rect l="l" t="t" r="r" b="b"/>
              <a:pathLst>
                <a:path w="10908" h="10006" extrusionOk="0">
                  <a:moveTo>
                    <a:pt x="3567" y="1"/>
                  </a:moveTo>
                  <a:cubicBezTo>
                    <a:pt x="2327" y="1"/>
                    <a:pt x="1090" y="207"/>
                    <a:pt x="0" y="527"/>
                  </a:cubicBezTo>
                  <a:cubicBezTo>
                    <a:pt x="1901" y="2328"/>
                    <a:pt x="3869" y="3863"/>
                    <a:pt x="4603" y="6465"/>
                  </a:cubicBezTo>
                  <a:cubicBezTo>
                    <a:pt x="4988" y="7973"/>
                    <a:pt x="5189" y="10006"/>
                    <a:pt x="6926" y="10006"/>
                  </a:cubicBezTo>
                  <a:cubicBezTo>
                    <a:pt x="7149" y="10006"/>
                    <a:pt x="7396" y="9972"/>
                    <a:pt x="7672" y="9900"/>
                  </a:cubicBezTo>
                  <a:lnTo>
                    <a:pt x="7839" y="9900"/>
                  </a:lnTo>
                  <a:cubicBezTo>
                    <a:pt x="10641" y="9000"/>
                    <a:pt x="10908" y="4663"/>
                    <a:pt x="9473" y="2595"/>
                  </a:cubicBezTo>
                  <a:cubicBezTo>
                    <a:pt x="8075" y="681"/>
                    <a:pt x="5817" y="1"/>
                    <a:pt x="3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2734660" y="768157"/>
              <a:ext cx="441201" cy="206039"/>
            </a:xfrm>
            <a:custGeom>
              <a:avLst/>
              <a:gdLst/>
              <a:ahLst/>
              <a:cxnLst/>
              <a:rect l="l" t="t" r="r" b="b"/>
              <a:pathLst>
                <a:path w="12343" h="5902" extrusionOk="0">
                  <a:moveTo>
                    <a:pt x="6834" y="0"/>
                  </a:moveTo>
                  <a:cubicBezTo>
                    <a:pt x="5337" y="0"/>
                    <a:pt x="3906" y="278"/>
                    <a:pt x="2769" y="1164"/>
                  </a:cubicBezTo>
                  <a:cubicBezTo>
                    <a:pt x="1235" y="2365"/>
                    <a:pt x="467" y="4066"/>
                    <a:pt x="0" y="5901"/>
                  </a:cubicBezTo>
                  <a:lnTo>
                    <a:pt x="167" y="5901"/>
                  </a:lnTo>
                  <a:cubicBezTo>
                    <a:pt x="1735" y="4967"/>
                    <a:pt x="4270" y="5301"/>
                    <a:pt x="6038" y="4800"/>
                  </a:cubicBezTo>
                  <a:cubicBezTo>
                    <a:pt x="8273" y="4167"/>
                    <a:pt x="11042" y="2599"/>
                    <a:pt x="12342" y="664"/>
                  </a:cubicBezTo>
                  <a:cubicBezTo>
                    <a:pt x="10707" y="441"/>
                    <a:pt x="8718" y="0"/>
                    <a:pt x="6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2635681" y="822755"/>
              <a:ext cx="413784" cy="719565"/>
            </a:xfrm>
            <a:custGeom>
              <a:avLst/>
              <a:gdLst/>
              <a:ahLst/>
              <a:cxnLst/>
              <a:rect l="l" t="t" r="r" b="b"/>
              <a:pathLst>
                <a:path w="11576" h="20612" extrusionOk="0">
                  <a:moveTo>
                    <a:pt x="10908" y="1"/>
                  </a:moveTo>
                  <a:cubicBezTo>
                    <a:pt x="8106" y="1"/>
                    <a:pt x="5038" y="1068"/>
                    <a:pt x="3103" y="3136"/>
                  </a:cubicBezTo>
                  <a:cubicBezTo>
                    <a:pt x="835" y="5605"/>
                    <a:pt x="1" y="9207"/>
                    <a:pt x="101" y="12476"/>
                  </a:cubicBezTo>
                  <a:cubicBezTo>
                    <a:pt x="167" y="15045"/>
                    <a:pt x="701" y="17547"/>
                    <a:pt x="634" y="20082"/>
                  </a:cubicBezTo>
                  <a:cubicBezTo>
                    <a:pt x="634" y="20436"/>
                    <a:pt x="899" y="20611"/>
                    <a:pt x="1165" y="20611"/>
                  </a:cubicBezTo>
                  <a:cubicBezTo>
                    <a:pt x="1425" y="20611"/>
                    <a:pt x="1685" y="20445"/>
                    <a:pt x="1702" y="20115"/>
                  </a:cubicBezTo>
                  <a:cubicBezTo>
                    <a:pt x="1735" y="17980"/>
                    <a:pt x="1402" y="15912"/>
                    <a:pt x="1235" y="13811"/>
                  </a:cubicBezTo>
                  <a:cubicBezTo>
                    <a:pt x="1068" y="11842"/>
                    <a:pt x="1135" y="9908"/>
                    <a:pt x="1669" y="7973"/>
                  </a:cubicBezTo>
                  <a:cubicBezTo>
                    <a:pt x="2402" y="5405"/>
                    <a:pt x="3903" y="3236"/>
                    <a:pt x="6372" y="2069"/>
                  </a:cubicBezTo>
                  <a:cubicBezTo>
                    <a:pt x="7740" y="1435"/>
                    <a:pt x="9407" y="1068"/>
                    <a:pt x="10908" y="1068"/>
                  </a:cubicBezTo>
                  <a:cubicBezTo>
                    <a:pt x="11576" y="1068"/>
                    <a:pt x="11576" y="1"/>
                    <a:pt x="10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2446731" y="735656"/>
              <a:ext cx="195918" cy="784951"/>
            </a:xfrm>
            <a:custGeom>
              <a:avLst/>
              <a:gdLst/>
              <a:ahLst/>
              <a:cxnLst/>
              <a:rect l="l" t="t" r="r" b="b"/>
              <a:pathLst>
                <a:path w="5481" h="22485" extrusionOk="0">
                  <a:moveTo>
                    <a:pt x="806" y="0"/>
                  </a:moveTo>
                  <a:cubicBezTo>
                    <a:pt x="323" y="0"/>
                    <a:pt x="0" y="703"/>
                    <a:pt x="517" y="961"/>
                  </a:cubicBezTo>
                  <a:cubicBezTo>
                    <a:pt x="3786" y="2562"/>
                    <a:pt x="3786" y="6999"/>
                    <a:pt x="3852" y="10168"/>
                  </a:cubicBezTo>
                  <a:cubicBezTo>
                    <a:pt x="3886" y="12036"/>
                    <a:pt x="3952" y="13870"/>
                    <a:pt x="4019" y="15738"/>
                  </a:cubicBezTo>
                  <a:cubicBezTo>
                    <a:pt x="4119" y="17840"/>
                    <a:pt x="4119" y="19975"/>
                    <a:pt x="4419" y="22110"/>
                  </a:cubicBezTo>
                  <a:cubicBezTo>
                    <a:pt x="4459" y="22372"/>
                    <a:pt x="4637" y="22484"/>
                    <a:pt x="4833" y="22484"/>
                  </a:cubicBezTo>
                  <a:cubicBezTo>
                    <a:pt x="5136" y="22484"/>
                    <a:pt x="5481" y="22215"/>
                    <a:pt x="5420" y="21809"/>
                  </a:cubicBezTo>
                  <a:cubicBezTo>
                    <a:pt x="5187" y="20075"/>
                    <a:pt x="5153" y="18307"/>
                    <a:pt x="5087" y="16539"/>
                  </a:cubicBezTo>
                  <a:cubicBezTo>
                    <a:pt x="5053" y="14971"/>
                    <a:pt x="4953" y="13403"/>
                    <a:pt x="4920" y="11836"/>
                  </a:cubicBezTo>
                  <a:cubicBezTo>
                    <a:pt x="4886" y="8934"/>
                    <a:pt x="4953" y="5898"/>
                    <a:pt x="3886" y="3163"/>
                  </a:cubicBezTo>
                  <a:cubicBezTo>
                    <a:pt x="3352" y="1795"/>
                    <a:pt x="2351" y="694"/>
                    <a:pt x="1050" y="61"/>
                  </a:cubicBezTo>
                  <a:cubicBezTo>
                    <a:pt x="967" y="19"/>
                    <a:pt x="884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2285090" y="1107825"/>
              <a:ext cx="335860" cy="88183"/>
            </a:xfrm>
            <a:custGeom>
              <a:avLst/>
              <a:gdLst/>
              <a:ahLst/>
              <a:cxnLst/>
              <a:rect l="l" t="t" r="r" b="b"/>
              <a:pathLst>
                <a:path w="9396" h="2526" extrusionOk="0">
                  <a:moveTo>
                    <a:pt x="4657" y="0"/>
                  </a:moveTo>
                  <a:cubicBezTo>
                    <a:pt x="3236" y="0"/>
                    <a:pt x="1874" y="408"/>
                    <a:pt x="569" y="874"/>
                  </a:cubicBezTo>
                  <a:cubicBezTo>
                    <a:pt x="0" y="1084"/>
                    <a:pt x="156" y="1910"/>
                    <a:pt x="652" y="1910"/>
                  </a:cubicBezTo>
                  <a:cubicBezTo>
                    <a:pt x="709" y="1910"/>
                    <a:pt x="770" y="1899"/>
                    <a:pt x="836" y="1875"/>
                  </a:cubicBezTo>
                  <a:cubicBezTo>
                    <a:pt x="2091" y="1434"/>
                    <a:pt x="3451" y="1062"/>
                    <a:pt x="4760" y="1062"/>
                  </a:cubicBezTo>
                  <a:cubicBezTo>
                    <a:pt x="6024" y="1062"/>
                    <a:pt x="7242" y="1409"/>
                    <a:pt x="8274" y="2376"/>
                  </a:cubicBezTo>
                  <a:cubicBezTo>
                    <a:pt x="8380" y="2481"/>
                    <a:pt x="8500" y="2525"/>
                    <a:pt x="8618" y="2525"/>
                  </a:cubicBezTo>
                  <a:cubicBezTo>
                    <a:pt x="9023" y="2525"/>
                    <a:pt x="9396" y="2003"/>
                    <a:pt x="9008" y="1642"/>
                  </a:cubicBezTo>
                  <a:cubicBezTo>
                    <a:pt x="7874" y="608"/>
                    <a:pt x="6473" y="41"/>
                    <a:pt x="4972" y="7"/>
                  </a:cubicBezTo>
                  <a:cubicBezTo>
                    <a:pt x="4866" y="3"/>
                    <a:pt x="4761" y="0"/>
                    <a:pt x="4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2506926" y="889711"/>
              <a:ext cx="149057" cy="94397"/>
            </a:xfrm>
            <a:custGeom>
              <a:avLst/>
              <a:gdLst/>
              <a:ahLst/>
              <a:cxnLst/>
              <a:rect l="l" t="t" r="r" b="b"/>
              <a:pathLst>
                <a:path w="4170" h="2704" extrusionOk="0">
                  <a:moveTo>
                    <a:pt x="3557" y="1"/>
                  </a:moveTo>
                  <a:cubicBezTo>
                    <a:pt x="3327" y="1"/>
                    <a:pt x="3152" y="135"/>
                    <a:pt x="3069" y="384"/>
                  </a:cubicBezTo>
                  <a:cubicBezTo>
                    <a:pt x="3069" y="381"/>
                    <a:pt x="3068" y="379"/>
                    <a:pt x="3067" y="379"/>
                  </a:cubicBezTo>
                  <a:cubicBezTo>
                    <a:pt x="3060" y="379"/>
                    <a:pt x="3043" y="410"/>
                    <a:pt x="3033" y="433"/>
                  </a:cubicBezTo>
                  <a:lnTo>
                    <a:pt x="3033" y="433"/>
                  </a:lnTo>
                  <a:cubicBezTo>
                    <a:pt x="3033" y="432"/>
                    <a:pt x="3032" y="432"/>
                    <a:pt x="3032" y="432"/>
                  </a:cubicBezTo>
                  <a:cubicBezTo>
                    <a:pt x="3024" y="432"/>
                    <a:pt x="3002" y="518"/>
                    <a:pt x="3002" y="518"/>
                  </a:cubicBezTo>
                  <a:cubicBezTo>
                    <a:pt x="2969" y="584"/>
                    <a:pt x="2902" y="651"/>
                    <a:pt x="2869" y="718"/>
                  </a:cubicBezTo>
                  <a:cubicBezTo>
                    <a:pt x="2802" y="851"/>
                    <a:pt x="2702" y="985"/>
                    <a:pt x="2602" y="1118"/>
                  </a:cubicBezTo>
                  <a:cubicBezTo>
                    <a:pt x="2512" y="1262"/>
                    <a:pt x="2413" y="1395"/>
                    <a:pt x="2315" y="1535"/>
                  </a:cubicBezTo>
                  <a:lnTo>
                    <a:pt x="2315" y="1535"/>
                  </a:lnTo>
                  <a:cubicBezTo>
                    <a:pt x="2288" y="1517"/>
                    <a:pt x="2262" y="1512"/>
                    <a:pt x="2235" y="1485"/>
                  </a:cubicBezTo>
                  <a:cubicBezTo>
                    <a:pt x="2068" y="1418"/>
                    <a:pt x="1901" y="1352"/>
                    <a:pt x="1768" y="1285"/>
                  </a:cubicBezTo>
                  <a:cubicBezTo>
                    <a:pt x="1434" y="1118"/>
                    <a:pt x="1134" y="951"/>
                    <a:pt x="834" y="751"/>
                  </a:cubicBezTo>
                  <a:cubicBezTo>
                    <a:pt x="766" y="694"/>
                    <a:pt x="678" y="668"/>
                    <a:pt x="586" y="668"/>
                  </a:cubicBezTo>
                  <a:cubicBezTo>
                    <a:pt x="410" y="668"/>
                    <a:pt x="221" y="764"/>
                    <a:pt x="134" y="918"/>
                  </a:cubicBezTo>
                  <a:cubicBezTo>
                    <a:pt x="0" y="1185"/>
                    <a:pt x="67" y="1485"/>
                    <a:pt x="334" y="1652"/>
                  </a:cubicBezTo>
                  <a:cubicBezTo>
                    <a:pt x="967" y="2086"/>
                    <a:pt x="1668" y="2386"/>
                    <a:pt x="2368" y="2686"/>
                  </a:cubicBezTo>
                  <a:cubicBezTo>
                    <a:pt x="2411" y="2698"/>
                    <a:pt x="2454" y="2703"/>
                    <a:pt x="2497" y="2703"/>
                  </a:cubicBezTo>
                  <a:cubicBezTo>
                    <a:pt x="2693" y="2703"/>
                    <a:pt x="2887" y="2589"/>
                    <a:pt x="2969" y="2452"/>
                  </a:cubicBezTo>
                  <a:cubicBezTo>
                    <a:pt x="3136" y="2152"/>
                    <a:pt x="3336" y="1885"/>
                    <a:pt x="3536" y="1619"/>
                  </a:cubicBezTo>
                  <a:cubicBezTo>
                    <a:pt x="3769" y="1318"/>
                    <a:pt x="3936" y="985"/>
                    <a:pt x="4070" y="651"/>
                  </a:cubicBezTo>
                  <a:cubicBezTo>
                    <a:pt x="4170" y="384"/>
                    <a:pt x="3970" y="51"/>
                    <a:pt x="3703" y="17"/>
                  </a:cubicBezTo>
                  <a:cubicBezTo>
                    <a:pt x="3652" y="6"/>
                    <a:pt x="3603" y="1"/>
                    <a:pt x="3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2821700" y="812841"/>
              <a:ext cx="88254" cy="117996"/>
            </a:xfrm>
            <a:custGeom>
              <a:avLst/>
              <a:gdLst/>
              <a:ahLst/>
              <a:cxnLst/>
              <a:rect l="l" t="t" r="r" b="b"/>
              <a:pathLst>
                <a:path w="2469" h="3380" extrusionOk="0">
                  <a:moveTo>
                    <a:pt x="1429" y="1"/>
                  </a:moveTo>
                  <a:cubicBezTo>
                    <a:pt x="1205" y="1"/>
                    <a:pt x="990" y="130"/>
                    <a:pt x="934" y="351"/>
                  </a:cubicBezTo>
                  <a:cubicBezTo>
                    <a:pt x="901" y="451"/>
                    <a:pt x="868" y="518"/>
                    <a:pt x="868" y="585"/>
                  </a:cubicBezTo>
                  <a:cubicBezTo>
                    <a:pt x="834" y="618"/>
                    <a:pt x="834" y="652"/>
                    <a:pt x="801" y="685"/>
                  </a:cubicBezTo>
                  <a:cubicBezTo>
                    <a:pt x="801" y="708"/>
                    <a:pt x="785" y="762"/>
                    <a:pt x="786" y="762"/>
                  </a:cubicBezTo>
                  <a:cubicBezTo>
                    <a:pt x="787" y="762"/>
                    <a:pt x="790" y="750"/>
                    <a:pt x="801" y="718"/>
                  </a:cubicBezTo>
                  <a:lnTo>
                    <a:pt x="801" y="718"/>
                  </a:lnTo>
                  <a:cubicBezTo>
                    <a:pt x="801" y="785"/>
                    <a:pt x="734" y="852"/>
                    <a:pt x="701" y="918"/>
                  </a:cubicBezTo>
                  <a:cubicBezTo>
                    <a:pt x="668" y="985"/>
                    <a:pt x="634" y="1052"/>
                    <a:pt x="601" y="1119"/>
                  </a:cubicBezTo>
                  <a:cubicBezTo>
                    <a:pt x="567" y="1185"/>
                    <a:pt x="534" y="1219"/>
                    <a:pt x="501" y="1285"/>
                  </a:cubicBezTo>
                  <a:cubicBezTo>
                    <a:pt x="467" y="1319"/>
                    <a:pt x="434" y="1352"/>
                    <a:pt x="401" y="1385"/>
                  </a:cubicBezTo>
                  <a:cubicBezTo>
                    <a:pt x="392" y="1410"/>
                    <a:pt x="392" y="1419"/>
                    <a:pt x="396" y="1419"/>
                  </a:cubicBezTo>
                  <a:cubicBezTo>
                    <a:pt x="398" y="1419"/>
                    <a:pt x="402" y="1416"/>
                    <a:pt x="406" y="1411"/>
                  </a:cubicBezTo>
                  <a:lnTo>
                    <a:pt x="406" y="1411"/>
                  </a:lnTo>
                  <a:cubicBezTo>
                    <a:pt x="404" y="1414"/>
                    <a:pt x="402" y="1416"/>
                    <a:pt x="401" y="1419"/>
                  </a:cubicBezTo>
                  <a:cubicBezTo>
                    <a:pt x="334" y="1486"/>
                    <a:pt x="267" y="1552"/>
                    <a:pt x="234" y="1619"/>
                  </a:cubicBezTo>
                  <a:cubicBezTo>
                    <a:pt x="201" y="1686"/>
                    <a:pt x="167" y="1752"/>
                    <a:pt x="167" y="1786"/>
                  </a:cubicBezTo>
                  <a:cubicBezTo>
                    <a:pt x="0" y="1986"/>
                    <a:pt x="134" y="2386"/>
                    <a:pt x="334" y="2486"/>
                  </a:cubicBezTo>
                  <a:cubicBezTo>
                    <a:pt x="801" y="2720"/>
                    <a:pt x="1201" y="3020"/>
                    <a:pt x="1602" y="3320"/>
                  </a:cubicBezTo>
                  <a:cubicBezTo>
                    <a:pt x="1673" y="3361"/>
                    <a:pt x="1757" y="3380"/>
                    <a:pt x="1843" y="3380"/>
                  </a:cubicBezTo>
                  <a:cubicBezTo>
                    <a:pt x="2038" y="3380"/>
                    <a:pt x="2243" y="3282"/>
                    <a:pt x="2335" y="3120"/>
                  </a:cubicBezTo>
                  <a:cubicBezTo>
                    <a:pt x="2469" y="2853"/>
                    <a:pt x="2369" y="2553"/>
                    <a:pt x="2135" y="2420"/>
                  </a:cubicBezTo>
                  <a:cubicBezTo>
                    <a:pt x="1860" y="2229"/>
                    <a:pt x="1612" y="2039"/>
                    <a:pt x="1348" y="1865"/>
                  </a:cubicBezTo>
                  <a:lnTo>
                    <a:pt x="1348" y="1865"/>
                  </a:lnTo>
                  <a:cubicBezTo>
                    <a:pt x="1407" y="1783"/>
                    <a:pt x="1460" y="1701"/>
                    <a:pt x="1501" y="1619"/>
                  </a:cubicBezTo>
                  <a:cubicBezTo>
                    <a:pt x="1702" y="1319"/>
                    <a:pt x="1835" y="985"/>
                    <a:pt x="1935" y="652"/>
                  </a:cubicBezTo>
                  <a:cubicBezTo>
                    <a:pt x="2002" y="385"/>
                    <a:pt x="1835" y="85"/>
                    <a:pt x="1568" y="18"/>
                  </a:cubicBezTo>
                  <a:cubicBezTo>
                    <a:pt x="1522" y="6"/>
                    <a:pt x="1476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2336421" y="1087752"/>
              <a:ext cx="107342" cy="111747"/>
            </a:xfrm>
            <a:custGeom>
              <a:avLst/>
              <a:gdLst/>
              <a:ahLst/>
              <a:cxnLst/>
              <a:rect l="l" t="t" r="r" b="b"/>
              <a:pathLst>
                <a:path w="3003" h="3201" extrusionOk="0">
                  <a:moveTo>
                    <a:pt x="580" y="0"/>
                  </a:moveTo>
                  <a:cubicBezTo>
                    <a:pt x="349" y="0"/>
                    <a:pt x="124" y="155"/>
                    <a:pt x="67" y="382"/>
                  </a:cubicBezTo>
                  <a:cubicBezTo>
                    <a:pt x="0" y="649"/>
                    <a:pt x="167" y="949"/>
                    <a:pt x="434" y="1016"/>
                  </a:cubicBezTo>
                  <a:cubicBezTo>
                    <a:pt x="806" y="1119"/>
                    <a:pt x="1165" y="1235"/>
                    <a:pt x="1527" y="1348"/>
                  </a:cubicBezTo>
                  <a:lnTo>
                    <a:pt x="1527" y="1348"/>
                  </a:lnTo>
                  <a:cubicBezTo>
                    <a:pt x="1325" y="1716"/>
                    <a:pt x="1142" y="2088"/>
                    <a:pt x="901" y="2417"/>
                  </a:cubicBezTo>
                  <a:cubicBezTo>
                    <a:pt x="734" y="2650"/>
                    <a:pt x="834" y="3017"/>
                    <a:pt x="1067" y="3117"/>
                  </a:cubicBezTo>
                  <a:cubicBezTo>
                    <a:pt x="1159" y="3174"/>
                    <a:pt x="1254" y="3200"/>
                    <a:pt x="1346" y="3200"/>
                  </a:cubicBezTo>
                  <a:cubicBezTo>
                    <a:pt x="1524" y="3200"/>
                    <a:pt x="1692" y="3104"/>
                    <a:pt x="1801" y="2951"/>
                  </a:cubicBezTo>
                  <a:cubicBezTo>
                    <a:pt x="2168" y="2417"/>
                    <a:pt x="2402" y="1850"/>
                    <a:pt x="2769" y="1316"/>
                  </a:cubicBezTo>
                  <a:cubicBezTo>
                    <a:pt x="3002" y="1049"/>
                    <a:pt x="2769" y="649"/>
                    <a:pt x="2468" y="549"/>
                  </a:cubicBezTo>
                  <a:cubicBezTo>
                    <a:pt x="1868" y="382"/>
                    <a:pt x="1301" y="182"/>
                    <a:pt x="701" y="15"/>
                  </a:cubicBezTo>
                  <a:cubicBezTo>
                    <a:pt x="661" y="5"/>
                    <a:pt x="620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1265669" y="1416006"/>
              <a:ext cx="2829467" cy="2551362"/>
            </a:xfrm>
            <a:custGeom>
              <a:avLst/>
              <a:gdLst/>
              <a:ahLst/>
              <a:cxnLst/>
              <a:rect l="l" t="t" r="r" b="b"/>
              <a:pathLst>
                <a:path w="79157" h="73084" extrusionOk="0">
                  <a:moveTo>
                    <a:pt x="43606" y="1"/>
                  </a:moveTo>
                  <a:cubicBezTo>
                    <a:pt x="42968" y="1"/>
                    <a:pt x="42320" y="18"/>
                    <a:pt x="41663" y="52"/>
                  </a:cubicBezTo>
                  <a:cubicBezTo>
                    <a:pt x="41048" y="30"/>
                    <a:pt x="40443" y="19"/>
                    <a:pt x="39848" y="19"/>
                  </a:cubicBezTo>
                  <a:cubicBezTo>
                    <a:pt x="29793" y="19"/>
                    <a:pt x="22523" y="3133"/>
                    <a:pt x="15878" y="6724"/>
                  </a:cubicBezTo>
                  <a:cubicBezTo>
                    <a:pt x="8139" y="10860"/>
                    <a:pt x="3069" y="18799"/>
                    <a:pt x="1435" y="27272"/>
                  </a:cubicBezTo>
                  <a:cubicBezTo>
                    <a:pt x="0" y="35011"/>
                    <a:pt x="934" y="44284"/>
                    <a:pt x="2702" y="51789"/>
                  </a:cubicBezTo>
                  <a:cubicBezTo>
                    <a:pt x="6251" y="66717"/>
                    <a:pt x="23161" y="73083"/>
                    <a:pt x="39525" y="73083"/>
                  </a:cubicBezTo>
                  <a:cubicBezTo>
                    <a:pt x="52232" y="73083"/>
                    <a:pt x="64610" y="69245"/>
                    <a:pt x="70150" y="62597"/>
                  </a:cubicBezTo>
                  <a:cubicBezTo>
                    <a:pt x="79157" y="51789"/>
                    <a:pt x="79157" y="24737"/>
                    <a:pt x="72319" y="14296"/>
                  </a:cubicBezTo>
                  <a:cubicBezTo>
                    <a:pt x="69849" y="10511"/>
                    <a:pt x="59605" y="1"/>
                    <a:pt x="43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1265669" y="1640683"/>
              <a:ext cx="1114887" cy="2224954"/>
            </a:xfrm>
            <a:custGeom>
              <a:avLst/>
              <a:gdLst/>
              <a:ahLst/>
              <a:cxnLst/>
              <a:rect l="l" t="t" r="r" b="b"/>
              <a:pathLst>
                <a:path w="31190" h="63734" extrusionOk="0">
                  <a:moveTo>
                    <a:pt x="17648" y="1"/>
                  </a:moveTo>
                  <a:cubicBezTo>
                    <a:pt x="17172" y="1"/>
                    <a:pt x="16692" y="31"/>
                    <a:pt x="16212" y="87"/>
                  </a:cubicBezTo>
                  <a:cubicBezTo>
                    <a:pt x="16078" y="154"/>
                    <a:pt x="15978" y="221"/>
                    <a:pt x="15878" y="254"/>
                  </a:cubicBezTo>
                  <a:cubicBezTo>
                    <a:pt x="8139" y="4424"/>
                    <a:pt x="3069" y="12363"/>
                    <a:pt x="1468" y="20836"/>
                  </a:cubicBezTo>
                  <a:cubicBezTo>
                    <a:pt x="0" y="28575"/>
                    <a:pt x="934" y="37848"/>
                    <a:pt x="2702" y="45353"/>
                  </a:cubicBezTo>
                  <a:cubicBezTo>
                    <a:pt x="4904" y="54593"/>
                    <a:pt x="12242" y="60531"/>
                    <a:pt x="21349" y="63733"/>
                  </a:cubicBezTo>
                  <a:cubicBezTo>
                    <a:pt x="21416" y="63566"/>
                    <a:pt x="21449" y="63399"/>
                    <a:pt x="21482" y="63199"/>
                  </a:cubicBezTo>
                  <a:cubicBezTo>
                    <a:pt x="21749" y="61898"/>
                    <a:pt x="21549" y="60531"/>
                    <a:pt x="21249" y="59230"/>
                  </a:cubicBezTo>
                  <a:cubicBezTo>
                    <a:pt x="20582" y="56328"/>
                    <a:pt x="19381" y="53192"/>
                    <a:pt x="19948" y="50190"/>
                  </a:cubicBezTo>
                  <a:cubicBezTo>
                    <a:pt x="20949" y="45120"/>
                    <a:pt x="25952" y="43085"/>
                    <a:pt x="29121" y="39616"/>
                  </a:cubicBezTo>
                  <a:cubicBezTo>
                    <a:pt x="30389" y="38215"/>
                    <a:pt x="31189" y="36480"/>
                    <a:pt x="30756" y="34579"/>
                  </a:cubicBezTo>
                  <a:cubicBezTo>
                    <a:pt x="30222" y="32344"/>
                    <a:pt x="28587" y="31176"/>
                    <a:pt x="26519" y="30443"/>
                  </a:cubicBezTo>
                  <a:cubicBezTo>
                    <a:pt x="22383" y="28941"/>
                    <a:pt x="16746" y="27941"/>
                    <a:pt x="16045" y="22670"/>
                  </a:cubicBezTo>
                  <a:cubicBezTo>
                    <a:pt x="15345" y="17266"/>
                    <a:pt x="21382" y="13931"/>
                    <a:pt x="24284" y="10362"/>
                  </a:cubicBezTo>
                  <a:cubicBezTo>
                    <a:pt x="26419" y="7693"/>
                    <a:pt x="26052" y="4357"/>
                    <a:pt x="23484" y="2122"/>
                  </a:cubicBezTo>
                  <a:cubicBezTo>
                    <a:pt x="21721" y="577"/>
                    <a:pt x="19716" y="1"/>
                    <a:pt x="17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2583207" y="1515637"/>
              <a:ext cx="1488100" cy="1598180"/>
            </a:xfrm>
            <a:custGeom>
              <a:avLst/>
              <a:gdLst/>
              <a:ahLst/>
              <a:cxnLst/>
              <a:rect l="l" t="t" r="r" b="b"/>
              <a:pathLst>
                <a:path w="41631" h="45780" extrusionOk="0">
                  <a:moveTo>
                    <a:pt x="20682" y="0"/>
                  </a:moveTo>
                  <a:cubicBezTo>
                    <a:pt x="13110" y="767"/>
                    <a:pt x="4904" y="4270"/>
                    <a:pt x="1802" y="11508"/>
                  </a:cubicBezTo>
                  <a:cubicBezTo>
                    <a:pt x="1102" y="13143"/>
                    <a:pt x="1" y="15645"/>
                    <a:pt x="668" y="17446"/>
                  </a:cubicBezTo>
                  <a:cubicBezTo>
                    <a:pt x="930" y="18137"/>
                    <a:pt x="1486" y="18368"/>
                    <a:pt x="2151" y="18368"/>
                  </a:cubicBezTo>
                  <a:cubicBezTo>
                    <a:pt x="3349" y="18368"/>
                    <a:pt x="4902" y="17618"/>
                    <a:pt x="5738" y="17446"/>
                  </a:cubicBezTo>
                  <a:cubicBezTo>
                    <a:pt x="6133" y="17370"/>
                    <a:pt x="6542" y="17333"/>
                    <a:pt x="6954" y="17333"/>
                  </a:cubicBezTo>
                  <a:cubicBezTo>
                    <a:pt x="10170" y="17333"/>
                    <a:pt x="13626" y="19584"/>
                    <a:pt x="12443" y="23250"/>
                  </a:cubicBezTo>
                  <a:cubicBezTo>
                    <a:pt x="11576" y="25985"/>
                    <a:pt x="9474" y="27920"/>
                    <a:pt x="7940" y="30289"/>
                  </a:cubicBezTo>
                  <a:cubicBezTo>
                    <a:pt x="6606" y="32423"/>
                    <a:pt x="6239" y="35025"/>
                    <a:pt x="8274" y="36927"/>
                  </a:cubicBezTo>
                  <a:cubicBezTo>
                    <a:pt x="9222" y="37808"/>
                    <a:pt x="10451" y="38126"/>
                    <a:pt x="11778" y="38126"/>
                  </a:cubicBezTo>
                  <a:cubicBezTo>
                    <a:pt x="14370" y="38126"/>
                    <a:pt x="17341" y="36911"/>
                    <a:pt x="19348" y="36293"/>
                  </a:cubicBezTo>
                  <a:cubicBezTo>
                    <a:pt x="21788" y="35537"/>
                    <a:pt x="24730" y="34558"/>
                    <a:pt x="27516" y="34558"/>
                  </a:cubicBezTo>
                  <a:cubicBezTo>
                    <a:pt x="29034" y="34558"/>
                    <a:pt x="30506" y="34849"/>
                    <a:pt x="31824" y="35626"/>
                  </a:cubicBezTo>
                  <a:cubicBezTo>
                    <a:pt x="34426" y="37193"/>
                    <a:pt x="34792" y="39528"/>
                    <a:pt x="35426" y="42330"/>
                  </a:cubicBezTo>
                  <a:cubicBezTo>
                    <a:pt x="35760" y="43865"/>
                    <a:pt x="36394" y="45399"/>
                    <a:pt x="38128" y="45700"/>
                  </a:cubicBezTo>
                  <a:cubicBezTo>
                    <a:pt x="38372" y="45748"/>
                    <a:pt x="38634" y="45779"/>
                    <a:pt x="38901" y="45779"/>
                  </a:cubicBezTo>
                  <a:cubicBezTo>
                    <a:pt x="38999" y="45779"/>
                    <a:pt x="39097" y="45775"/>
                    <a:pt x="39196" y="45766"/>
                  </a:cubicBezTo>
                  <a:cubicBezTo>
                    <a:pt x="41631" y="33558"/>
                    <a:pt x="40130" y="18614"/>
                    <a:pt x="35460" y="11442"/>
                  </a:cubicBezTo>
                  <a:cubicBezTo>
                    <a:pt x="33792" y="8907"/>
                    <a:pt x="28688" y="3369"/>
                    <a:pt x="20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2428215" y="3168598"/>
              <a:ext cx="1158996" cy="798287"/>
            </a:xfrm>
            <a:custGeom>
              <a:avLst/>
              <a:gdLst/>
              <a:ahLst/>
              <a:cxnLst/>
              <a:rect l="l" t="t" r="r" b="b"/>
              <a:pathLst>
                <a:path w="32424" h="22867" extrusionOk="0">
                  <a:moveTo>
                    <a:pt x="24342" y="1"/>
                  </a:moveTo>
                  <a:cubicBezTo>
                    <a:pt x="23133" y="1"/>
                    <a:pt x="21933" y="219"/>
                    <a:pt x="20882" y="651"/>
                  </a:cubicBezTo>
                  <a:cubicBezTo>
                    <a:pt x="19281" y="1318"/>
                    <a:pt x="17847" y="2486"/>
                    <a:pt x="17146" y="4054"/>
                  </a:cubicBezTo>
                  <a:cubicBezTo>
                    <a:pt x="16646" y="5188"/>
                    <a:pt x="16412" y="6422"/>
                    <a:pt x="15845" y="7523"/>
                  </a:cubicBezTo>
                  <a:cubicBezTo>
                    <a:pt x="15227" y="8775"/>
                    <a:pt x="14189" y="9258"/>
                    <a:pt x="13059" y="9258"/>
                  </a:cubicBezTo>
                  <a:cubicBezTo>
                    <a:pt x="11871" y="9258"/>
                    <a:pt x="10583" y="8725"/>
                    <a:pt x="9574" y="7990"/>
                  </a:cubicBezTo>
                  <a:cubicBezTo>
                    <a:pt x="8100" y="6930"/>
                    <a:pt x="6482" y="5187"/>
                    <a:pt x="4832" y="5187"/>
                  </a:cubicBezTo>
                  <a:cubicBezTo>
                    <a:pt x="4092" y="5187"/>
                    <a:pt x="3346" y="5537"/>
                    <a:pt x="2602" y="6455"/>
                  </a:cubicBezTo>
                  <a:cubicBezTo>
                    <a:pt x="1" y="9658"/>
                    <a:pt x="2769" y="12493"/>
                    <a:pt x="3603" y="15729"/>
                  </a:cubicBezTo>
                  <a:cubicBezTo>
                    <a:pt x="4237" y="18264"/>
                    <a:pt x="3770" y="20499"/>
                    <a:pt x="2969" y="22734"/>
                  </a:cubicBezTo>
                  <a:cubicBezTo>
                    <a:pt x="4324" y="22823"/>
                    <a:pt x="5683" y="22867"/>
                    <a:pt x="7039" y="22867"/>
                  </a:cubicBezTo>
                  <a:cubicBezTo>
                    <a:pt x="15834" y="22867"/>
                    <a:pt x="24489" y="21020"/>
                    <a:pt x="30789" y="17697"/>
                  </a:cubicBezTo>
                  <a:cubicBezTo>
                    <a:pt x="31523" y="15462"/>
                    <a:pt x="31990" y="13160"/>
                    <a:pt x="32157" y="10892"/>
                  </a:cubicBezTo>
                  <a:cubicBezTo>
                    <a:pt x="32424" y="7289"/>
                    <a:pt x="32023" y="2686"/>
                    <a:pt x="28354" y="885"/>
                  </a:cubicBezTo>
                  <a:cubicBezTo>
                    <a:pt x="27154" y="294"/>
                    <a:pt x="25743" y="1"/>
                    <a:pt x="24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1484359" y="2842928"/>
              <a:ext cx="270196" cy="174864"/>
            </a:xfrm>
            <a:custGeom>
              <a:avLst/>
              <a:gdLst/>
              <a:ahLst/>
              <a:cxnLst/>
              <a:rect l="l" t="t" r="r" b="b"/>
              <a:pathLst>
                <a:path w="7559" h="5009" extrusionOk="0">
                  <a:moveTo>
                    <a:pt x="3625" y="0"/>
                  </a:moveTo>
                  <a:cubicBezTo>
                    <a:pt x="3592" y="0"/>
                    <a:pt x="3558" y="2"/>
                    <a:pt x="3523" y="6"/>
                  </a:cubicBezTo>
                  <a:cubicBezTo>
                    <a:pt x="2288" y="207"/>
                    <a:pt x="2655" y="2041"/>
                    <a:pt x="2622" y="2842"/>
                  </a:cubicBezTo>
                  <a:cubicBezTo>
                    <a:pt x="2188" y="2375"/>
                    <a:pt x="1588" y="1741"/>
                    <a:pt x="954" y="1674"/>
                  </a:cubicBezTo>
                  <a:cubicBezTo>
                    <a:pt x="913" y="1671"/>
                    <a:pt x="874" y="1669"/>
                    <a:pt x="836" y="1669"/>
                  </a:cubicBezTo>
                  <a:cubicBezTo>
                    <a:pt x="138" y="1669"/>
                    <a:pt x="0" y="2242"/>
                    <a:pt x="254" y="2875"/>
                  </a:cubicBezTo>
                  <a:cubicBezTo>
                    <a:pt x="620" y="3776"/>
                    <a:pt x="1554" y="4309"/>
                    <a:pt x="2288" y="4877"/>
                  </a:cubicBezTo>
                  <a:cubicBezTo>
                    <a:pt x="2656" y="4954"/>
                    <a:pt x="3416" y="5009"/>
                    <a:pt x="4107" y="5009"/>
                  </a:cubicBezTo>
                  <a:cubicBezTo>
                    <a:pt x="4607" y="5009"/>
                    <a:pt x="5072" y="4980"/>
                    <a:pt x="5324" y="4910"/>
                  </a:cubicBezTo>
                  <a:cubicBezTo>
                    <a:pt x="6391" y="3809"/>
                    <a:pt x="6958" y="3476"/>
                    <a:pt x="7259" y="2875"/>
                  </a:cubicBezTo>
                  <a:cubicBezTo>
                    <a:pt x="7559" y="2175"/>
                    <a:pt x="7492" y="1341"/>
                    <a:pt x="6591" y="1307"/>
                  </a:cubicBezTo>
                  <a:cubicBezTo>
                    <a:pt x="6561" y="1305"/>
                    <a:pt x="6531" y="1303"/>
                    <a:pt x="6500" y="1303"/>
                  </a:cubicBezTo>
                  <a:cubicBezTo>
                    <a:pt x="5762" y="1303"/>
                    <a:pt x="5006" y="2062"/>
                    <a:pt x="4590" y="2575"/>
                  </a:cubicBezTo>
                  <a:cubicBezTo>
                    <a:pt x="4590" y="1897"/>
                    <a:pt x="4621" y="0"/>
                    <a:pt x="3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2624242" y="3650037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0"/>
                  </a:moveTo>
                  <a:cubicBezTo>
                    <a:pt x="2641" y="0"/>
                    <a:pt x="2615" y="2"/>
                    <a:pt x="2589" y="5"/>
                  </a:cubicBezTo>
                  <a:cubicBezTo>
                    <a:pt x="1688" y="139"/>
                    <a:pt x="1955" y="1473"/>
                    <a:pt x="1922" y="2073"/>
                  </a:cubicBezTo>
                  <a:cubicBezTo>
                    <a:pt x="1588" y="1740"/>
                    <a:pt x="1155" y="1273"/>
                    <a:pt x="688" y="1239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4"/>
                  </a:cubicBezTo>
                  <a:cubicBezTo>
                    <a:pt x="1969" y="3634"/>
                    <a:pt x="2549" y="3682"/>
                    <a:pt x="3062" y="3682"/>
                  </a:cubicBezTo>
                  <a:cubicBezTo>
                    <a:pt x="3404" y="3682"/>
                    <a:pt x="3716" y="3661"/>
                    <a:pt x="3890" y="3608"/>
                  </a:cubicBezTo>
                  <a:cubicBezTo>
                    <a:pt x="4657" y="2774"/>
                    <a:pt x="5091" y="2540"/>
                    <a:pt x="5324" y="2107"/>
                  </a:cubicBezTo>
                  <a:cubicBezTo>
                    <a:pt x="5558" y="1573"/>
                    <a:pt x="5491" y="973"/>
                    <a:pt x="4824" y="939"/>
                  </a:cubicBezTo>
                  <a:cubicBezTo>
                    <a:pt x="4808" y="938"/>
                    <a:pt x="4792" y="938"/>
                    <a:pt x="4776" y="938"/>
                  </a:cubicBezTo>
                  <a:cubicBezTo>
                    <a:pt x="4225" y="938"/>
                    <a:pt x="3680" y="1484"/>
                    <a:pt x="3356" y="1873"/>
                  </a:cubicBezTo>
                  <a:cubicBezTo>
                    <a:pt x="3356" y="1389"/>
                    <a:pt x="3387" y="0"/>
                    <a:pt x="2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3213290" y="335658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4" y="0"/>
                  </a:moveTo>
                  <a:cubicBezTo>
                    <a:pt x="2640" y="0"/>
                    <a:pt x="2615" y="2"/>
                    <a:pt x="2588" y="5"/>
                  </a:cubicBezTo>
                  <a:cubicBezTo>
                    <a:pt x="1688" y="139"/>
                    <a:pt x="1955" y="1506"/>
                    <a:pt x="1921" y="2073"/>
                  </a:cubicBezTo>
                  <a:cubicBezTo>
                    <a:pt x="1588" y="1740"/>
                    <a:pt x="1187" y="1273"/>
                    <a:pt x="687" y="1239"/>
                  </a:cubicBezTo>
                  <a:cubicBezTo>
                    <a:pt x="648" y="1235"/>
                    <a:pt x="611" y="1233"/>
                    <a:pt x="576" y="1233"/>
                  </a:cubicBezTo>
                  <a:cubicBezTo>
                    <a:pt x="103" y="1233"/>
                    <a:pt x="0" y="1641"/>
                    <a:pt x="187" y="2107"/>
                  </a:cubicBezTo>
                  <a:cubicBezTo>
                    <a:pt x="487" y="2774"/>
                    <a:pt x="1154" y="3174"/>
                    <a:pt x="1688" y="3574"/>
                  </a:cubicBezTo>
                  <a:cubicBezTo>
                    <a:pt x="1968" y="3634"/>
                    <a:pt x="2548" y="3682"/>
                    <a:pt x="3069" y="3682"/>
                  </a:cubicBezTo>
                  <a:cubicBezTo>
                    <a:pt x="3416" y="3682"/>
                    <a:pt x="3736" y="3661"/>
                    <a:pt x="3923" y="3608"/>
                  </a:cubicBezTo>
                  <a:cubicBezTo>
                    <a:pt x="4690" y="2774"/>
                    <a:pt x="5090" y="2540"/>
                    <a:pt x="5324" y="2107"/>
                  </a:cubicBezTo>
                  <a:cubicBezTo>
                    <a:pt x="5557" y="1573"/>
                    <a:pt x="5490" y="973"/>
                    <a:pt x="4857" y="939"/>
                  </a:cubicBezTo>
                  <a:cubicBezTo>
                    <a:pt x="4841" y="938"/>
                    <a:pt x="4825" y="938"/>
                    <a:pt x="4808" y="938"/>
                  </a:cubicBezTo>
                  <a:cubicBezTo>
                    <a:pt x="4226" y="938"/>
                    <a:pt x="3680" y="1516"/>
                    <a:pt x="3356" y="1873"/>
                  </a:cubicBezTo>
                  <a:cubicBezTo>
                    <a:pt x="3356" y="1389"/>
                    <a:pt x="3387" y="0"/>
                    <a:pt x="2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3766520" y="2550667"/>
              <a:ext cx="198671" cy="128085"/>
            </a:xfrm>
            <a:custGeom>
              <a:avLst/>
              <a:gdLst/>
              <a:ahLst/>
              <a:cxnLst/>
              <a:rect l="l" t="t" r="r" b="b"/>
              <a:pathLst>
                <a:path w="5558" h="3669" extrusionOk="0">
                  <a:moveTo>
                    <a:pt x="2667" y="1"/>
                  </a:moveTo>
                  <a:cubicBezTo>
                    <a:pt x="2642" y="1"/>
                    <a:pt x="2616" y="2"/>
                    <a:pt x="2589" y="6"/>
                  </a:cubicBezTo>
                  <a:cubicBezTo>
                    <a:pt x="1688" y="139"/>
                    <a:pt x="1955" y="1473"/>
                    <a:pt x="1922" y="2074"/>
                  </a:cubicBezTo>
                  <a:cubicBezTo>
                    <a:pt x="1588" y="1740"/>
                    <a:pt x="1188" y="1240"/>
                    <a:pt x="688" y="1207"/>
                  </a:cubicBezTo>
                  <a:cubicBezTo>
                    <a:pt x="651" y="1202"/>
                    <a:pt x="616" y="1200"/>
                    <a:pt x="583" y="1200"/>
                  </a:cubicBezTo>
                  <a:cubicBezTo>
                    <a:pt x="105" y="1200"/>
                    <a:pt x="0" y="1637"/>
                    <a:pt x="187" y="2074"/>
                  </a:cubicBezTo>
                  <a:cubicBezTo>
                    <a:pt x="454" y="2774"/>
                    <a:pt x="1155" y="3141"/>
                    <a:pt x="1688" y="3575"/>
                  </a:cubicBezTo>
                  <a:cubicBezTo>
                    <a:pt x="1960" y="3633"/>
                    <a:pt x="2513" y="3669"/>
                    <a:pt x="3014" y="3669"/>
                  </a:cubicBezTo>
                  <a:cubicBezTo>
                    <a:pt x="3375" y="3669"/>
                    <a:pt x="3708" y="3650"/>
                    <a:pt x="3890" y="3608"/>
                  </a:cubicBezTo>
                  <a:cubicBezTo>
                    <a:pt x="4691" y="2774"/>
                    <a:pt x="5091" y="2541"/>
                    <a:pt x="5324" y="2107"/>
                  </a:cubicBezTo>
                  <a:cubicBezTo>
                    <a:pt x="5558" y="1574"/>
                    <a:pt x="5491" y="973"/>
                    <a:pt x="4824" y="940"/>
                  </a:cubicBezTo>
                  <a:cubicBezTo>
                    <a:pt x="4808" y="939"/>
                    <a:pt x="4792" y="938"/>
                    <a:pt x="4776" y="938"/>
                  </a:cubicBezTo>
                  <a:cubicBezTo>
                    <a:pt x="4225" y="938"/>
                    <a:pt x="3680" y="1485"/>
                    <a:pt x="3356" y="1874"/>
                  </a:cubicBezTo>
                  <a:cubicBezTo>
                    <a:pt x="3356" y="1358"/>
                    <a:pt x="3388" y="1"/>
                    <a:pt x="2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166749" y="2038406"/>
              <a:ext cx="198706" cy="128469"/>
            </a:xfrm>
            <a:custGeom>
              <a:avLst/>
              <a:gdLst/>
              <a:ahLst/>
              <a:cxnLst/>
              <a:rect l="l" t="t" r="r" b="b"/>
              <a:pathLst>
                <a:path w="5559" h="3680" extrusionOk="0">
                  <a:moveTo>
                    <a:pt x="2645" y="0"/>
                  </a:moveTo>
                  <a:cubicBezTo>
                    <a:pt x="2627" y="0"/>
                    <a:pt x="2608" y="1"/>
                    <a:pt x="2589" y="3"/>
                  </a:cubicBezTo>
                  <a:cubicBezTo>
                    <a:pt x="1689" y="136"/>
                    <a:pt x="1956" y="1504"/>
                    <a:pt x="1922" y="2071"/>
                  </a:cubicBezTo>
                  <a:cubicBezTo>
                    <a:pt x="1622" y="1771"/>
                    <a:pt x="1188" y="1270"/>
                    <a:pt x="721" y="1237"/>
                  </a:cubicBezTo>
                  <a:cubicBezTo>
                    <a:pt x="683" y="1232"/>
                    <a:pt x="646" y="1230"/>
                    <a:pt x="611" y="1230"/>
                  </a:cubicBezTo>
                  <a:cubicBezTo>
                    <a:pt x="105" y="1230"/>
                    <a:pt x="1" y="1667"/>
                    <a:pt x="188" y="2104"/>
                  </a:cubicBezTo>
                  <a:cubicBezTo>
                    <a:pt x="488" y="2771"/>
                    <a:pt x="1155" y="3172"/>
                    <a:pt x="1722" y="3572"/>
                  </a:cubicBezTo>
                  <a:cubicBezTo>
                    <a:pt x="1982" y="3632"/>
                    <a:pt x="2567" y="3680"/>
                    <a:pt x="3086" y="3680"/>
                  </a:cubicBezTo>
                  <a:cubicBezTo>
                    <a:pt x="3433" y="3680"/>
                    <a:pt x="3750" y="3659"/>
                    <a:pt x="3924" y="3605"/>
                  </a:cubicBezTo>
                  <a:cubicBezTo>
                    <a:pt x="4691" y="2771"/>
                    <a:pt x="5125" y="2571"/>
                    <a:pt x="5325" y="2104"/>
                  </a:cubicBezTo>
                  <a:cubicBezTo>
                    <a:pt x="5558" y="1604"/>
                    <a:pt x="5492" y="970"/>
                    <a:pt x="4858" y="937"/>
                  </a:cubicBezTo>
                  <a:cubicBezTo>
                    <a:pt x="4843" y="936"/>
                    <a:pt x="4827" y="935"/>
                    <a:pt x="4812" y="935"/>
                  </a:cubicBezTo>
                  <a:cubicBezTo>
                    <a:pt x="4259" y="935"/>
                    <a:pt x="3682" y="1513"/>
                    <a:pt x="3390" y="1871"/>
                  </a:cubicBezTo>
                  <a:cubicBezTo>
                    <a:pt x="3390" y="1382"/>
                    <a:pt x="3422" y="0"/>
                    <a:pt x="2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3241886" y="166333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1"/>
                  </a:moveTo>
                  <a:cubicBezTo>
                    <a:pt x="2641" y="1"/>
                    <a:pt x="2615" y="2"/>
                    <a:pt x="2589" y="6"/>
                  </a:cubicBezTo>
                  <a:cubicBezTo>
                    <a:pt x="1688" y="139"/>
                    <a:pt x="1955" y="1507"/>
                    <a:pt x="1922" y="2074"/>
                  </a:cubicBezTo>
                  <a:cubicBezTo>
                    <a:pt x="1588" y="1740"/>
                    <a:pt x="1155" y="1273"/>
                    <a:pt x="688" y="1240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5"/>
                  </a:cubicBezTo>
                  <a:cubicBezTo>
                    <a:pt x="1949" y="3635"/>
                    <a:pt x="2533" y="3683"/>
                    <a:pt x="3053" y="3683"/>
                  </a:cubicBezTo>
                  <a:cubicBezTo>
                    <a:pt x="3399" y="3683"/>
                    <a:pt x="3716" y="3662"/>
                    <a:pt x="3890" y="3608"/>
                  </a:cubicBezTo>
                  <a:cubicBezTo>
                    <a:pt x="4690" y="2774"/>
                    <a:pt x="5091" y="2541"/>
                    <a:pt x="5324" y="2107"/>
                  </a:cubicBezTo>
                  <a:cubicBezTo>
                    <a:pt x="5558" y="1573"/>
                    <a:pt x="5491" y="973"/>
                    <a:pt x="4824" y="940"/>
                  </a:cubicBezTo>
                  <a:cubicBezTo>
                    <a:pt x="4809" y="939"/>
                    <a:pt x="4794" y="938"/>
                    <a:pt x="4778" y="938"/>
                  </a:cubicBezTo>
                  <a:cubicBezTo>
                    <a:pt x="4227" y="938"/>
                    <a:pt x="3681" y="1516"/>
                    <a:pt x="3356" y="1874"/>
                  </a:cubicBezTo>
                  <a:cubicBezTo>
                    <a:pt x="3356" y="1390"/>
                    <a:pt x="3387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1643211" y="1882221"/>
              <a:ext cx="309301" cy="199825"/>
            </a:xfrm>
            <a:custGeom>
              <a:avLst/>
              <a:gdLst/>
              <a:ahLst/>
              <a:cxnLst/>
              <a:rect l="l" t="t" r="r" b="b"/>
              <a:pathLst>
                <a:path w="8653" h="5724" extrusionOk="0">
                  <a:moveTo>
                    <a:pt x="4155" y="1"/>
                  </a:moveTo>
                  <a:cubicBezTo>
                    <a:pt x="4121" y="1"/>
                    <a:pt x="4085" y="3"/>
                    <a:pt x="4049" y="7"/>
                  </a:cubicBezTo>
                  <a:cubicBezTo>
                    <a:pt x="2648" y="207"/>
                    <a:pt x="3048" y="2308"/>
                    <a:pt x="3015" y="3209"/>
                  </a:cubicBezTo>
                  <a:cubicBezTo>
                    <a:pt x="2514" y="2709"/>
                    <a:pt x="1847" y="1975"/>
                    <a:pt x="1113" y="1908"/>
                  </a:cubicBezTo>
                  <a:cubicBezTo>
                    <a:pt x="1053" y="1902"/>
                    <a:pt x="996" y="1899"/>
                    <a:pt x="942" y="1899"/>
                  </a:cubicBezTo>
                  <a:cubicBezTo>
                    <a:pt x="156" y="1899"/>
                    <a:pt x="1" y="2558"/>
                    <a:pt x="313" y="3276"/>
                  </a:cubicBezTo>
                  <a:cubicBezTo>
                    <a:pt x="746" y="4310"/>
                    <a:pt x="1780" y="4910"/>
                    <a:pt x="2648" y="5577"/>
                  </a:cubicBezTo>
                  <a:cubicBezTo>
                    <a:pt x="3063" y="5656"/>
                    <a:pt x="3948" y="5724"/>
                    <a:pt x="4745" y="5724"/>
                  </a:cubicBezTo>
                  <a:cubicBezTo>
                    <a:pt x="5292" y="5724"/>
                    <a:pt x="5798" y="5692"/>
                    <a:pt x="6084" y="5611"/>
                  </a:cubicBezTo>
                  <a:cubicBezTo>
                    <a:pt x="7284" y="4310"/>
                    <a:pt x="7952" y="3976"/>
                    <a:pt x="8285" y="3276"/>
                  </a:cubicBezTo>
                  <a:cubicBezTo>
                    <a:pt x="8652" y="2475"/>
                    <a:pt x="8552" y="1508"/>
                    <a:pt x="7551" y="1474"/>
                  </a:cubicBezTo>
                  <a:cubicBezTo>
                    <a:pt x="7519" y="1472"/>
                    <a:pt x="7488" y="1471"/>
                    <a:pt x="7456" y="1471"/>
                  </a:cubicBezTo>
                  <a:cubicBezTo>
                    <a:pt x="6588" y="1471"/>
                    <a:pt x="5732" y="2330"/>
                    <a:pt x="5250" y="2909"/>
                  </a:cubicBezTo>
                  <a:cubicBezTo>
                    <a:pt x="5250" y="2131"/>
                    <a:pt x="5313" y="1"/>
                    <a:pt x="4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2044739" y="2930377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2" y="0"/>
                  </a:moveTo>
                  <a:cubicBezTo>
                    <a:pt x="2056" y="0"/>
                    <a:pt x="2039" y="1"/>
                    <a:pt x="2022" y="3"/>
                  </a:cubicBezTo>
                  <a:cubicBezTo>
                    <a:pt x="1322" y="103"/>
                    <a:pt x="1522" y="1171"/>
                    <a:pt x="1489" y="1604"/>
                  </a:cubicBezTo>
                  <a:cubicBezTo>
                    <a:pt x="1222" y="1371"/>
                    <a:pt x="922" y="1004"/>
                    <a:pt x="521" y="971"/>
                  </a:cubicBezTo>
                  <a:cubicBezTo>
                    <a:pt x="487" y="965"/>
                    <a:pt x="454" y="963"/>
                    <a:pt x="423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54" y="2171"/>
                    <a:pt x="888" y="2472"/>
                    <a:pt x="1322" y="2805"/>
                  </a:cubicBezTo>
                  <a:cubicBezTo>
                    <a:pt x="1505" y="2842"/>
                    <a:pt x="1899" y="2868"/>
                    <a:pt x="2272" y="2868"/>
                  </a:cubicBezTo>
                  <a:cubicBezTo>
                    <a:pt x="2579" y="2868"/>
                    <a:pt x="2872" y="2850"/>
                    <a:pt x="3023" y="2805"/>
                  </a:cubicBezTo>
                  <a:cubicBezTo>
                    <a:pt x="3623" y="2171"/>
                    <a:pt x="3957" y="2005"/>
                    <a:pt x="4124" y="1638"/>
                  </a:cubicBezTo>
                  <a:cubicBezTo>
                    <a:pt x="4324" y="1237"/>
                    <a:pt x="4257" y="770"/>
                    <a:pt x="3757" y="737"/>
                  </a:cubicBezTo>
                  <a:cubicBezTo>
                    <a:pt x="3742" y="736"/>
                    <a:pt x="3727" y="735"/>
                    <a:pt x="3712" y="735"/>
                  </a:cubicBezTo>
                  <a:cubicBezTo>
                    <a:pt x="3292" y="735"/>
                    <a:pt x="2848" y="1181"/>
                    <a:pt x="2623" y="1471"/>
                  </a:cubicBezTo>
                  <a:cubicBezTo>
                    <a:pt x="2623" y="1082"/>
                    <a:pt x="2623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1679779" y="3445081"/>
              <a:ext cx="153489" cy="100157"/>
            </a:xfrm>
            <a:custGeom>
              <a:avLst/>
              <a:gdLst/>
              <a:ahLst/>
              <a:cxnLst/>
              <a:rect l="l" t="t" r="r" b="b"/>
              <a:pathLst>
                <a:path w="4294" h="2869" extrusionOk="0">
                  <a:moveTo>
                    <a:pt x="2044" y="0"/>
                  </a:moveTo>
                  <a:cubicBezTo>
                    <a:pt x="2027" y="0"/>
                    <a:pt x="2010" y="1"/>
                    <a:pt x="1992" y="3"/>
                  </a:cubicBezTo>
                  <a:cubicBezTo>
                    <a:pt x="1291" y="103"/>
                    <a:pt x="1491" y="1171"/>
                    <a:pt x="1458" y="1604"/>
                  </a:cubicBezTo>
                  <a:cubicBezTo>
                    <a:pt x="1224" y="1371"/>
                    <a:pt x="891" y="1004"/>
                    <a:pt x="524" y="970"/>
                  </a:cubicBezTo>
                  <a:cubicBezTo>
                    <a:pt x="489" y="965"/>
                    <a:pt x="457" y="963"/>
                    <a:pt x="426" y="963"/>
                  </a:cubicBezTo>
                  <a:cubicBezTo>
                    <a:pt x="76" y="963"/>
                    <a:pt x="1" y="1300"/>
                    <a:pt x="124" y="1638"/>
                  </a:cubicBezTo>
                  <a:cubicBezTo>
                    <a:pt x="357" y="2171"/>
                    <a:pt x="891" y="2472"/>
                    <a:pt x="1291" y="2805"/>
                  </a:cubicBezTo>
                  <a:cubicBezTo>
                    <a:pt x="1492" y="2842"/>
                    <a:pt x="1895" y="2868"/>
                    <a:pt x="2272" y="2868"/>
                  </a:cubicBezTo>
                  <a:cubicBezTo>
                    <a:pt x="2582" y="2868"/>
                    <a:pt x="2875" y="2850"/>
                    <a:pt x="3026" y="2805"/>
                  </a:cubicBezTo>
                  <a:cubicBezTo>
                    <a:pt x="3626" y="2171"/>
                    <a:pt x="3960" y="2005"/>
                    <a:pt x="4127" y="1638"/>
                  </a:cubicBezTo>
                  <a:cubicBezTo>
                    <a:pt x="4293" y="1237"/>
                    <a:pt x="4260" y="770"/>
                    <a:pt x="3760" y="737"/>
                  </a:cubicBezTo>
                  <a:cubicBezTo>
                    <a:pt x="3744" y="736"/>
                    <a:pt x="3728" y="735"/>
                    <a:pt x="3712" y="735"/>
                  </a:cubicBezTo>
                  <a:cubicBezTo>
                    <a:pt x="3263" y="735"/>
                    <a:pt x="2850" y="1181"/>
                    <a:pt x="2592" y="1471"/>
                  </a:cubicBezTo>
                  <a:cubicBezTo>
                    <a:pt x="2592" y="1082"/>
                    <a:pt x="2624" y="0"/>
                    <a:pt x="2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3018907" y="3724531"/>
              <a:ext cx="154561" cy="100087"/>
            </a:xfrm>
            <a:custGeom>
              <a:avLst/>
              <a:gdLst/>
              <a:ahLst/>
              <a:cxnLst/>
              <a:rect l="l" t="t" r="r" b="b"/>
              <a:pathLst>
                <a:path w="4324" h="2867" extrusionOk="0">
                  <a:moveTo>
                    <a:pt x="2076" y="1"/>
                  </a:moveTo>
                  <a:cubicBezTo>
                    <a:pt x="2059" y="1"/>
                    <a:pt x="2041" y="2"/>
                    <a:pt x="2022" y="4"/>
                  </a:cubicBezTo>
                  <a:cubicBezTo>
                    <a:pt x="1322" y="104"/>
                    <a:pt x="1522" y="1171"/>
                    <a:pt x="1488" y="1605"/>
                  </a:cubicBezTo>
                  <a:cubicBezTo>
                    <a:pt x="1255" y="1371"/>
                    <a:pt x="921" y="971"/>
                    <a:pt x="554" y="971"/>
                  </a:cubicBezTo>
                  <a:cubicBezTo>
                    <a:pt x="517" y="966"/>
                    <a:pt x="482" y="963"/>
                    <a:pt x="449" y="963"/>
                  </a:cubicBezTo>
                  <a:cubicBezTo>
                    <a:pt x="73" y="963"/>
                    <a:pt x="1" y="1301"/>
                    <a:pt x="154" y="1638"/>
                  </a:cubicBezTo>
                  <a:cubicBezTo>
                    <a:pt x="388" y="2172"/>
                    <a:pt x="888" y="2472"/>
                    <a:pt x="1322" y="2772"/>
                  </a:cubicBezTo>
                  <a:cubicBezTo>
                    <a:pt x="1535" y="2831"/>
                    <a:pt x="1962" y="2866"/>
                    <a:pt x="2355" y="2866"/>
                  </a:cubicBezTo>
                  <a:cubicBezTo>
                    <a:pt x="2638" y="2866"/>
                    <a:pt x="2903" y="2848"/>
                    <a:pt x="3056" y="2806"/>
                  </a:cubicBezTo>
                  <a:cubicBezTo>
                    <a:pt x="3657" y="2172"/>
                    <a:pt x="3957" y="1972"/>
                    <a:pt x="4157" y="1638"/>
                  </a:cubicBezTo>
                  <a:cubicBezTo>
                    <a:pt x="4324" y="1238"/>
                    <a:pt x="4257" y="771"/>
                    <a:pt x="3757" y="738"/>
                  </a:cubicBezTo>
                  <a:cubicBezTo>
                    <a:pt x="3742" y="737"/>
                    <a:pt x="3727" y="736"/>
                    <a:pt x="3712" y="736"/>
                  </a:cubicBezTo>
                  <a:cubicBezTo>
                    <a:pt x="3291" y="736"/>
                    <a:pt x="2848" y="1182"/>
                    <a:pt x="2623" y="1472"/>
                  </a:cubicBezTo>
                  <a:cubicBezTo>
                    <a:pt x="2623" y="1051"/>
                    <a:pt x="2654" y="1"/>
                    <a:pt x="2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2897480" y="3462396"/>
              <a:ext cx="243817" cy="157444"/>
            </a:xfrm>
            <a:custGeom>
              <a:avLst/>
              <a:gdLst/>
              <a:ahLst/>
              <a:cxnLst/>
              <a:rect l="l" t="t" r="r" b="b"/>
              <a:pathLst>
                <a:path w="6821" h="4510" extrusionOk="0">
                  <a:moveTo>
                    <a:pt x="3287" y="0"/>
                  </a:moveTo>
                  <a:cubicBezTo>
                    <a:pt x="3254" y="0"/>
                    <a:pt x="3220" y="3"/>
                    <a:pt x="3184" y="7"/>
                  </a:cubicBezTo>
                  <a:cubicBezTo>
                    <a:pt x="2083" y="174"/>
                    <a:pt x="2384" y="1809"/>
                    <a:pt x="2350" y="2543"/>
                  </a:cubicBezTo>
                  <a:cubicBezTo>
                    <a:pt x="1950" y="2142"/>
                    <a:pt x="1450" y="1542"/>
                    <a:pt x="849" y="1509"/>
                  </a:cubicBezTo>
                  <a:cubicBezTo>
                    <a:pt x="795" y="1501"/>
                    <a:pt x="743" y="1497"/>
                    <a:pt x="695" y="1497"/>
                  </a:cubicBezTo>
                  <a:cubicBezTo>
                    <a:pt x="125" y="1497"/>
                    <a:pt x="0" y="2022"/>
                    <a:pt x="215" y="2576"/>
                  </a:cubicBezTo>
                  <a:cubicBezTo>
                    <a:pt x="582" y="3410"/>
                    <a:pt x="1416" y="3877"/>
                    <a:pt x="2083" y="4377"/>
                  </a:cubicBezTo>
                  <a:cubicBezTo>
                    <a:pt x="2393" y="4455"/>
                    <a:pt x="3072" y="4510"/>
                    <a:pt x="3693" y="4510"/>
                  </a:cubicBezTo>
                  <a:cubicBezTo>
                    <a:pt x="4142" y="4510"/>
                    <a:pt x="4561" y="4481"/>
                    <a:pt x="4785" y="4411"/>
                  </a:cubicBezTo>
                  <a:cubicBezTo>
                    <a:pt x="5753" y="3377"/>
                    <a:pt x="6253" y="3110"/>
                    <a:pt x="6520" y="2576"/>
                  </a:cubicBezTo>
                  <a:cubicBezTo>
                    <a:pt x="6820" y="1942"/>
                    <a:pt x="6720" y="1175"/>
                    <a:pt x="5953" y="1142"/>
                  </a:cubicBezTo>
                  <a:cubicBezTo>
                    <a:pt x="5936" y="1141"/>
                    <a:pt x="5919" y="1140"/>
                    <a:pt x="5902" y="1140"/>
                  </a:cubicBezTo>
                  <a:cubicBezTo>
                    <a:pt x="5187" y="1140"/>
                    <a:pt x="4509" y="1820"/>
                    <a:pt x="4118" y="2276"/>
                  </a:cubicBezTo>
                  <a:cubicBezTo>
                    <a:pt x="4118" y="1697"/>
                    <a:pt x="4180" y="0"/>
                    <a:pt x="3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1443788" y="2471527"/>
              <a:ext cx="242816" cy="157339"/>
            </a:xfrm>
            <a:custGeom>
              <a:avLst/>
              <a:gdLst/>
              <a:ahLst/>
              <a:cxnLst/>
              <a:rect l="l" t="t" r="r" b="b"/>
              <a:pathLst>
                <a:path w="6793" h="4507" extrusionOk="0">
                  <a:moveTo>
                    <a:pt x="3236" y="0"/>
                  </a:moveTo>
                  <a:cubicBezTo>
                    <a:pt x="3211" y="0"/>
                    <a:pt x="3184" y="2"/>
                    <a:pt x="3156" y="4"/>
                  </a:cubicBezTo>
                  <a:cubicBezTo>
                    <a:pt x="2056" y="171"/>
                    <a:pt x="2389" y="1839"/>
                    <a:pt x="2356" y="2540"/>
                  </a:cubicBezTo>
                  <a:cubicBezTo>
                    <a:pt x="1956" y="2139"/>
                    <a:pt x="1455" y="1539"/>
                    <a:pt x="855" y="1506"/>
                  </a:cubicBezTo>
                  <a:cubicBezTo>
                    <a:pt x="815" y="1502"/>
                    <a:pt x="777" y="1500"/>
                    <a:pt x="740" y="1500"/>
                  </a:cubicBezTo>
                  <a:cubicBezTo>
                    <a:pt x="137" y="1500"/>
                    <a:pt x="1" y="2007"/>
                    <a:pt x="221" y="2573"/>
                  </a:cubicBezTo>
                  <a:cubicBezTo>
                    <a:pt x="588" y="3407"/>
                    <a:pt x="1389" y="3874"/>
                    <a:pt x="2056" y="4374"/>
                  </a:cubicBezTo>
                  <a:cubicBezTo>
                    <a:pt x="2384" y="4452"/>
                    <a:pt x="3061" y="4507"/>
                    <a:pt x="3682" y="4507"/>
                  </a:cubicBezTo>
                  <a:cubicBezTo>
                    <a:pt x="4132" y="4507"/>
                    <a:pt x="4553" y="4478"/>
                    <a:pt x="4791" y="4408"/>
                  </a:cubicBezTo>
                  <a:cubicBezTo>
                    <a:pt x="5725" y="3407"/>
                    <a:pt x="6259" y="3107"/>
                    <a:pt x="6526" y="2573"/>
                  </a:cubicBezTo>
                  <a:cubicBezTo>
                    <a:pt x="6792" y="1939"/>
                    <a:pt x="6726" y="1205"/>
                    <a:pt x="5925" y="1139"/>
                  </a:cubicBezTo>
                  <a:cubicBezTo>
                    <a:pt x="5910" y="1138"/>
                    <a:pt x="5894" y="1138"/>
                    <a:pt x="5879" y="1138"/>
                  </a:cubicBezTo>
                  <a:cubicBezTo>
                    <a:pt x="5194" y="1138"/>
                    <a:pt x="4515" y="1849"/>
                    <a:pt x="4124" y="2306"/>
                  </a:cubicBezTo>
                  <a:cubicBezTo>
                    <a:pt x="4124" y="1690"/>
                    <a:pt x="4155" y="0"/>
                    <a:pt x="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3638016" y="2101103"/>
              <a:ext cx="243709" cy="157444"/>
            </a:xfrm>
            <a:custGeom>
              <a:avLst/>
              <a:gdLst/>
              <a:ahLst/>
              <a:cxnLst/>
              <a:rect l="l" t="t" r="r" b="b"/>
              <a:pathLst>
                <a:path w="6818" h="4510" extrusionOk="0">
                  <a:moveTo>
                    <a:pt x="3285" y="1"/>
                  </a:moveTo>
                  <a:cubicBezTo>
                    <a:pt x="3252" y="1"/>
                    <a:pt x="3218" y="3"/>
                    <a:pt x="3182" y="8"/>
                  </a:cubicBezTo>
                  <a:cubicBezTo>
                    <a:pt x="2081" y="175"/>
                    <a:pt x="2415" y="1809"/>
                    <a:pt x="2348" y="2543"/>
                  </a:cubicBezTo>
                  <a:cubicBezTo>
                    <a:pt x="1948" y="2143"/>
                    <a:pt x="1447" y="1542"/>
                    <a:pt x="847" y="1509"/>
                  </a:cubicBezTo>
                  <a:cubicBezTo>
                    <a:pt x="792" y="1501"/>
                    <a:pt x="741" y="1497"/>
                    <a:pt x="693" y="1497"/>
                  </a:cubicBezTo>
                  <a:cubicBezTo>
                    <a:pt x="123" y="1497"/>
                    <a:pt x="0" y="2023"/>
                    <a:pt x="247" y="2576"/>
                  </a:cubicBezTo>
                  <a:cubicBezTo>
                    <a:pt x="580" y="3410"/>
                    <a:pt x="1414" y="3877"/>
                    <a:pt x="2081" y="4378"/>
                  </a:cubicBezTo>
                  <a:cubicBezTo>
                    <a:pt x="2410" y="4455"/>
                    <a:pt x="3086" y="4510"/>
                    <a:pt x="3707" y="4510"/>
                  </a:cubicBezTo>
                  <a:cubicBezTo>
                    <a:pt x="4157" y="4510"/>
                    <a:pt x="4578" y="4481"/>
                    <a:pt x="4816" y="4411"/>
                  </a:cubicBezTo>
                  <a:cubicBezTo>
                    <a:pt x="5750" y="3377"/>
                    <a:pt x="6251" y="3110"/>
                    <a:pt x="6551" y="2576"/>
                  </a:cubicBezTo>
                  <a:cubicBezTo>
                    <a:pt x="6818" y="1943"/>
                    <a:pt x="6718" y="1175"/>
                    <a:pt x="5951" y="1142"/>
                  </a:cubicBezTo>
                  <a:cubicBezTo>
                    <a:pt x="5934" y="1141"/>
                    <a:pt x="5917" y="1141"/>
                    <a:pt x="5900" y="1141"/>
                  </a:cubicBezTo>
                  <a:cubicBezTo>
                    <a:pt x="5185" y="1141"/>
                    <a:pt x="4507" y="1820"/>
                    <a:pt x="4116" y="2276"/>
                  </a:cubicBezTo>
                  <a:cubicBezTo>
                    <a:pt x="4116" y="1697"/>
                    <a:pt x="4178" y="1"/>
                    <a:pt x="3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3145052" y="2506367"/>
              <a:ext cx="153632" cy="99354"/>
            </a:xfrm>
            <a:custGeom>
              <a:avLst/>
              <a:gdLst/>
              <a:ahLst/>
              <a:cxnLst/>
              <a:rect l="l" t="t" r="r" b="b"/>
              <a:pathLst>
                <a:path w="4298" h="2846" extrusionOk="0">
                  <a:moveTo>
                    <a:pt x="2072" y="1"/>
                  </a:moveTo>
                  <a:cubicBezTo>
                    <a:pt x="2048" y="1"/>
                    <a:pt x="2022" y="3"/>
                    <a:pt x="1996" y="7"/>
                  </a:cubicBezTo>
                  <a:cubicBezTo>
                    <a:pt x="1295" y="107"/>
                    <a:pt x="1495" y="1141"/>
                    <a:pt x="1462" y="1608"/>
                  </a:cubicBezTo>
                  <a:cubicBezTo>
                    <a:pt x="1228" y="1341"/>
                    <a:pt x="895" y="975"/>
                    <a:pt x="528" y="941"/>
                  </a:cubicBezTo>
                  <a:cubicBezTo>
                    <a:pt x="508" y="940"/>
                    <a:pt x="488" y="939"/>
                    <a:pt x="470" y="939"/>
                  </a:cubicBezTo>
                  <a:cubicBezTo>
                    <a:pt x="86" y="939"/>
                    <a:pt x="0" y="1260"/>
                    <a:pt x="128" y="1642"/>
                  </a:cubicBezTo>
                  <a:cubicBezTo>
                    <a:pt x="361" y="2142"/>
                    <a:pt x="895" y="2442"/>
                    <a:pt x="1295" y="2776"/>
                  </a:cubicBezTo>
                  <a:cubicBezTo>
                    <a:pt x="1522" y="2817"/>
                    <a:pt x="2004" y="2846"/>
                    <a:pt x="2417" y="2846"/>
                  </a:cubicBezTo>
                  <a:cubicBezTo>
                    <a:pt x="2673" y="2846"/>
                    <a:pt x="2902" y="2835"/>
                    <a:pt x="3030" y="2809"/>
                  </a:cubicBezTo>
                  <a:cubicBezTo>
                    <a:pt x="3630" y="2142"/>
                    <a:pt x="3964" y="1975"/>
                    <a:pt x="4130" y="1642"/>
                  </a:cubicBezTo>
                  <a:cubicBezTo>
                    <a:pt x="4297" y="1208"/>
                    <a:pt x="4264" y="741"/>
                    <a:pt x="3764" y="741"/>
                  </a:cubicBezTo>
                  <a:cubicBezTo>
                    <a:pt x="3746" y="740"/>
                    <a:pt x="3729" y="739"/>
                    <a:pt x="3712" y="739"/>
                  </a:cubicBezTo>
                  <a:cubicBezTo>
                    <a:pt x="3265" y="739"/>
                    <a:pt x="2853" y="1152"/>
                    <a:pt x="2596" y="1442"/>
                  </a:cubicBezTo>
                  <a:cubicBezTo>
                    <a:pt x="2596" y="1058"/>
                    <a:pt x="262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2764936" y="1861380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5" y="0"/>
                  </a:moveTo>
                  <a:cubicBezTo>
                    <a:pt x="2058" y="0"/>
                    <a:pt x="2040" y="1"/>
                    <a:pt x="2022" y="3"/>
                  </a:cubicBezTo>
                  <a:cubicBezTo>
                    <a:pt x="1322" y="103"/>
                    <a:pt x="1522" y="1171"/>
                    <a:pt x="1488" y="1604"/>
                  </a:cubicBezTo>
                  <a:cubicBezTo>
                    <a:pt x="1255" y="1371"/>
                    <a:pt x="921" y="1004"/>
                    <a:pt x="554" y="971"/>
                  </a:cubicBezTo>
                  <a:cubicBezTo>
                    <a:pt x="517" y="965"/>
                    <a:pt x="482" y="963"/>
                    <a:pt x="449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88" y="2172"/>
                    <a:pt x="921" y="2472"/>
                    <a:pt x="1322" y="2805"/>
                  </a:cubicBezTo>
                  <a:cubicBezTo>
                    <a:pt x="1523" y="2842"/>
                    <a:pt x="1925" y="2868"/>
                    <a:pt x="2302" y="2868"/>
                  </a:cubicBezTo>
                  <a:cubicBezTo>
                    <a:pt x="2612" y="2868"/>
                    <a:pt x="2906" y="2850"/>
                    <a:pt x="3056" y="2805"/>
                  </a:cubicBezTo>
                  <a:cubicBezTo>
                    <a:pt x="3657" y="2172"/>
                    <a:pt x="3990" y="2005"/>
                    <a:pt x="4157" y="1638"/>
                  </a:cubicBezTo>
                  <a:cubicBezTo>
                    <a:pt x="4324" y="1237"/>
                    <a:pt x="4290" y="770"/>
                    <a:pt x="3790" y="737"/>
                  </a:cubicBezTo>
                  <a:cubicBezTo>
                    <a:pt x="3774" y="736"/>
                    <a:pt x="3758" y="735"/>
                    <a:pt x="3742" y="735"/>
                  </a:cubicBezTo>
                  <a:cubicBezTo>
                    <a:pt x="3294" y="735"/>
                    <a:pt x="2880" y="1181"/>
                    <a:pt x="2622" y="1471"/>
                  </a:cubicBezTo>
                  <a:cubicBezTo>
                    <a:pt x="2622" y="1082"/>
                    <a:pt x="2654" y="0"/>
                    <a:pt x="2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2019395" y="2303264"/>
              <a:ext cx="545361" cy="140024"/>
            </a:xfrm>
            <a:custGeom>
              <a:avLst/>
              <a:gdLst/>
              <a:ahLst/>
              <a:cxnLst/>
              <a:rect l="l" t="t" r="r" b="b"/>
              <a:pathLst>
                <a:path w="15257" h="4011" extrusionOk="0">
                  <a:moveTo>
                    <a:pt x="5577" y="0"/>
                  </a:moveTo>
                  <a:cubicBezTo>
                    <a:pt x="5365" y="0"/>
                    <a:pt x="5151" y="134"/>
                    <a:pt x="5066" y="388"/>
                  </a:cubicBezTo>
                  <a:cubicBezTo>
                    <a:pt x="4766" y="1189"/>
                    <a:pt x="4433" y="2156"/>
                    <a:pt x="3732" y="2690"/>
                  </a:cubicBezTo>
                  <a:cubicBezTo>
                    <a:pt x="3474" y="2891"/>
                    <a:pt x="3217" y="2976"/>
                    <a:pt x="2970" y="2976"/>
                  </a:cubicBezTo>
                  <a:cubicBezTo>
                    <a:pt x="2195" y="2976"/>
                    <a:pt x="1509" y="2146"/>
                    <a:pt x="1130" y="1489"/>
                  </a:cubicBezTo>
                  <a:cubicBezTo>
                    <a:pt x="1026" y="1301"/>
                    <a:pt x="867" y="1225"/>
                    <a:pt x="707" y="1225"/>
                  </a:cubicBezTo>
                  <a:cubicBezTo>
                    <a:pt x="355" y="1225"/>
                    <a:pt x="0" y="1599"/>
                    <a:pt x="230" y="1989"/>
                  </a:cubicBezTo>
                  <a:cubicBezTo>
                    <a:pt x="802" y="3030"/>
                    <a:pt x="1801" y="4011"/>
                    <a:pt x="2974" y="4011"/>
                  </a:cubicBezTo>
                  <a:cubicBezTo>
                    <a:pt x="3304" y="4011"/>
                    <a:pt x="3647" y="3933"/>
                    <a:pt x="3999" y="3757"/>
                  </a:cubicBezTo>
                  <a:cubicBezTo>
                    <a:pt x="4742" y="3364"/>
                    <a:pt x="5213" y="2641"/>
                    <a:pt x="5571" y="1871"/>
                  </a:cubicBezTo>
                  <a:lnTo>
                    <a:pt x="5571" y="1871"/>
                  </a:lnTo>
                  <a:cubicBezTo>
                    <a:pt x="6115" y="2904"/>
                    <a:pt x="6950" y="3790"/>
                    <a:pt x="8202" y="3790"/>
                  </a:cubicBezTo>
                  <a:cubicBezTo>
                    <a:pt x="9359" y="3790"/>
                    <a:pt x="10098" y="2954"/>
                    <a:pt x="10574" y="1992"/>
                  </a:cubicBezTo>
                  <a:lnTo>
                    <a:pt x="10574" y="1992"/>
                  </a:lnTo>
                  <a:cubicBezTo>
                    <a:pt x="11085" y="2754"/>
                    <a:pt x="11867" y="3367"/>
                    <a:pt x="12738" y="3590"/>
                  </a:cubicBezTo>
                  <a:cubicBezTo>
                    <a:pt x="12918" y="3632"/>
                    <a:pt x="13101" y="3655"/>
                    <a:pt x="13283" y="3655"/>
                  </a:cubicBezTo>
                  <a:cubicBezTo>
                    <a:pt x="13676" y="3655"/>
                    <a:pt x="14064" y="3551"/>
                    <a:pt x="14406" y="3323"/>
                  </a:cubicBezTo>
                  <a:cubicBezTo>
                    <a:pt x="15007" y="2856"/>
                    <a:pt x="15174" y="2089"/>
                    <a:pt x="15240" y="1389"/>
                  </a:cubicBezTo>
                  <a:cubicBezTo>
                    <a:pt x="15257" y="1043"/>
                    <a:pt x="15013" y="876"/>
                    <a:pt x="14754" y="876"/>
                  </a:cubicBezTo>
                  <a:cubicBezTo>
                    <a:pt x="14488" y="876"/>
                    <a:pt x="14207" y="1051"/>
                    <a:pt x="14173" y="1389"/>
                  </a:cubicBezTo>
                  <a:cubicBezTo>
                    <a:pt x="14146" y="2078"/>
                    <a:pt x="13846" y="2599"/>
                    <a:pt x="13271" y="2599"/>
                  </a:cubicBezTo>
                  <a:cubicBezTo>
                    <a:pt x="13123" y="2599"/>
                    <a:pt x="12956" y="2565"/>
                    <a:pt x="12772" y="2489"/>
                  </a:cubicBezTo>
                  <a:cubicBezTo>
                    <a:pt x="11938" y="2156"/>
                    <a:pt x="11237" y="1389"/>
                    <a:pt x="11037" y="521"/>
                  </a:cubicBezTo>
                  <a:cubicBezTo>
                    <a:pt x="10972" y="276"/>
                    <a:pt x="10761" y="159"/>
                    <a:pt x="10548" y="159"/>
                  </a:cubicBezTo>
                  <a:cubicBezTo>
                    <a:pt x="10328" y="159"/>
                    <a:pt x="10104" y="284"/>
                    <a:pt x="10037" y="521"/>
                  </a:cubicBezTo>
                  <a:cubicBezTo>
                    <a:pt x="9770" y="1355"/>
                    <a:pt x="9303" y="2756"/>
                    <a:pt x="8202" y="2756"/>
                  </a:cubicBezTo>
                  <a:cubicBezTo>
                    <a:pt x="6968" y="2756"/>
                    <a:pt x="6367" y="1355"/>
                    <a:pt x="6067" y="388"/>
                  </a:cubicBezTo>
                  <a:cubicBezTo>
                    <a:pt x="5985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2270971" y="1537909"/>
              <a:ext cx="545397" cy="139151"/>
            </a:xfrm>
            <a:custGeom>
              <a:avLst/>
              <a:gdLst/>
              <a:ahLst/>
              <a:cxnLst/>
              <a:rect l="l" t="t" r="r" b="b"/>
              <a:pathLst>
                <a:path w="15258" h="3986" extrusionOk="0">
                  <a:moveTo>
                    <a:pt x="5578" y="0"/>
                  </a:moveTo>
                  <a:cubicBezTo>
                    <a:pt x="5366" y="0"/>
                    <a:pt x="5152" y="125"/>
                    <a:pt x="5067" y="363"/>
                  </a:cubicBezTo>
                  <a:cubicBezTo>
                    <a:pt x="4766" y="1163"/>
                    <a:pt x="4433" y="2131"/>
                    <a:pt x="3732" y="2665"/>
                  </a:cubicBezTo>
                  <a:cubicBezTo>
                    <a:pt x="3474" y="2866"/>
                    <a:pt x="3218" y="2951"/>
                    <a:pt x="2970" y="2951"/>
                  </a:cubicBezTo>
                  <a:cubicBezTo>
                    <a:pt x="2196" y="2951"/>
                    <a:pt x="1510" y="2121"/>
                    <a:pt x="1131" y="1464"/>
                  </a:cubicBezTo>
                  <a:cubicBezTo>
                    <a:pt x="1027" y="1276"/>
                    <a:pt x="867" y="1199"/>
                    <a:pt x="708" y="1199"/>
                  </a:cubicBezTo>
                  <a:cubicBezTo>
                    <a:pt x="355" y="1199"/>
                    <a:pt x="0" y="1574"/>
                    <a:pt x="230" y="1964"/>
                  </a:cubicBezTo>
                  <a:cubicBezTo>
                    <a:pt x="803" y="3005"/>
                    <a:pt x="1802" y="3986"/>
                    <a:pt x="2974" y="3986"/>
                  </a:cubicBezTo>
                  <a:cubicBezTo>
                    <a:pt x="3304" y="3986"/>
                    <a:pt x="3648" y="3908"/>
                    <a:pt x="3999" y="3732"/>
                  </a:cubicBezTo>
                  <a:cubicBezTo>
                    <a:pt x="4744" y="3360"/>
                    <a:pt x="5215" y="2629"/>
                    <a:pt x="5574" y="1849"/>
                  </a:cubicBezTo>
                  <a:lnTo>
                    <a:pt x="5574" y="1849"/>
                  </a:lnTo>
                  <a:cubicBezTo>
                    <a:pt x="6117" y="2881"/>
                    <a:pt x="6951" y="3765"/>
                    <a:pt x="8202" y="3765"/>
                  </a:cubicBezTo>
                  <a:cubicBezTo>
                    <a:pt x="9360" y="3765"/>
                    <a:pt x="10099" y="2929"/>
                    <a:pt x="10574" y="1967"/>
                  </a:cubicBezTo>
                  <a:lnTo>
                    <a:pt x="10574" y="1967"/>
                  </a:lnTo>
                  <a:cubicBezTo>
                    <a:pt x="11085" y="2729"/>
                    <a:pt x="11867" y="3342"/>
                    <a:pt x="12739" y="3565"/>
                  </a:cubicBezTo>
                  <a:cubicBezTo>
                    <a:pt x="12918" y="3607"/>
                    <a:pt x="13101" y="3630"/>
                    <a:pt x="13283" y="3630"/>
                  </a:cubicBezTo>
                  <a:cubicBezTo>
                    <a:pt x="13676" y="3630"/>
                    <a:pt x="14065" y="3526"/>
                    <a:pt x="14407" y="3298"/>
                  </a:cubicBezTo>
                  <a:cubicBezTo>
                    <a:pt x="15007" y="2831"/>
                    <a:pt x="15174" y="2064"/>
                    <a:pt x="15241" y="1364"/>
                  </a:cubicBezTo>
                  <a:cubicBezTo>
                    <a:pt x="15257" y="1030"/>
                    <a:pt x="15007" y="863"/>
                    <a:pt x="14744" y="863"/>
                  </a:cubicBezTo>
                  <a:cubicBezTo>
                    <a:pt x="14482" y="863"/>
                    <a:pt x="14207" y="1030"/>
                    <a:pt x="14173" y="1364"/>
                  </a:cubicBezTo>
                  <a:cubicBezTo>
                    <a:pt x="14147" y="2053"/>
                    <a:pt x="13846" y="2574"/>
                    <a:pt x="13271" y="2574"/>
                  </a:cubicBezTo>
                  <a:cubicBezTo>
                    <a:pt x="13123" y="2574"/>
                    <a:pt x="12957" y="2540"/>
                    <a:pt x="12772" y="2464"/>
                  </a:cubicBezTo>
                  <a:cubicBezTo>
                    <a:pt x="11938" y="2164"/>
                    <a:pt x="11238" y="1364"/>
                    <a:pt x="11038" y="496"/>
                  </a:cubicBezTo>
                  <a:cubicBezTo>
                    <a:pt x="10972" y="250"/>
                    <a:pt x="10762" y="133"/>
                    <a:pt x="10548" y="133"/>
                  </a:cubicBezTo>
                  <a:cubicBezTo>
                    <a:pt x="10328" y="133"/>
                    <a:pt x="10105" y="259"/>
                    <a:pt x="10037" y="496"/>
                  </a:cubicBezTo>
                  <a:cubicBezTo>
                    <a:pt x="9770" y="1364"/>
                    <a:pt x="9303" y="2731"/>
                    <a:pt x="8202" y="2731"/>
                  </a:cubicBezTo>
                  <a:cubicBezTo>
                    <a:pt x="6968" y="2731"/>
                    <a:pt x="6368" y="1330"/>
                    <a:pt x="6067" y="363"/>
                  </a:cubicBezTo>
                  <a:cubicBezTo>
                    <a:pt x="5985" y="117"/>
                    <a:pt x="5783" y="0"/>
                    <a:pt x="5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2492735" y="2978342"/>
              <a:ext cx="545397" cy="139745"/>
            </a:xfrm>
            <a:custGeom>
              <a:avLst/>
              <a:gdLst/>
              <a:ahLst/>
              <a:cxnLst/>
              <a:rect l="l" t="t" r="r" b="b"/>
              <a:pathLst>
                <a:path w="15258" h="4003" extrusionOk="0">
                  <a:moveTo>
                    <a:pt x="5603" y="1"/>
                  </a:moveTo>
                  <a:cubicBezTo>
                    <a:pt x="5392" y="1"/>
                    <a:pt x="5169" y="126"/>
                    <a:pt x="5067" y="364"/>
                  </a:cubicBezTo>
                  <a:cubicBezTo>
                    <a:pt x="4767" y="1164"/>
                    <a:pt x="4467" y="2165"/>
                    <a:pt x="3766" y="2699"/>
                  </a:cubicBezTo>
                  <a:cubicBezTo>
                    <a:pt x="3511" y="2890"/>
                    <a:pt x="3256" y="2971"/>
                    <a:pt x="3009" y="2971"/>
                  </a:cubicBezTo>
                  <a:cubicBezTo>
                    <a:pt x="2221" y="2971"/>
                    <a:pt x="1512" y="2150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0" y="1584"/>
                    <a:pt x="230" y="1998"/>
                  </a:cubicBezTo>
                  <a:cubicBezTo>
                    <a:pt x="834" y="3021"/>
                    <a:pt x="1849" y="4003"/>
                    <a:pt x="3018" y="4003"/>
                  </a:cubicBezTo>
                  <a:cubicBezTo>
                    <a:pt x="3336" y="4003"/>
                    <a:pt x="3665" y="3930"/>
                    <a:pt x="4000" y="3766"/>
                  </a:cubicBezTo>
                  <a:cubicBezTo>
                    <a:pt x="4755" y="3378"/>
                    <a:pt x="5231" y="2654"/>
                    <a:pt x="5582" y="1884"/>
                  </a:cubicBezTo>
                  <a:lnTo>
                    <a:pt x="5582" y="1884"/>
                  </a:lnTo>
                  <a:cubicBezTo>
                    <a:pt x="6120" y="2906"/>
                    <a:pt x="6944" y="3767"/>
                    <a:pt x="8185" y="3767"/>
                  </a:cubicBezTo>
                  <a:cubicBezTo>
                    <a:pt x="8202" y="3767"/>
                    <a:pt x="8219" y="3767"/>
                    <a:pt x="8236" y="3766"/>
                  </a:cubicBezTo>
                  <a:cubicBezTo>
                    <a:pt x="9397" y="3766"/>
                    <a:pt x="10121" y="2941"/>
                    <a:pt x="10586" y="1985"/>
                  </a:cubicBezTo>
                  <a:lnTo>
                    <a:pt x="10586" y="1985"/>
                  </a:lnTo>
                  <a:cubicBezTo>
                    <a:pt x="11105" y="2751"/>
                    <a:pt x="11884" y="3364"/>
                    <a:pt x="12739" y="3566"/>
                  </a:cubicBezTo>
                  <a:cubicBezTo>
                    <a:pt x="12933" y="3612"/>
                    <a:pt x="13135" y="3638"/>
                    <a:pt x="13335" y="3638"/>
                  </a:cubicBezTo>
                  <a:cubicBezTo>
                    <a:pt x="13720" y="3638"/>
                    <a:pt x="14100" y="3541"/>
                    <a:pt x="14407" y="3299"/>
                  </a:cubicBezTo>
                  <a:cubicBezTo>
                    <a:pt x="15008" y="2866"/>
                    <a:pt x="15208" y="2098"/>
                    <a:pt x="15241" y="1364"/>
                  </a:cubicBezTo>
                  <a:cubicBezTo>
                    <a:pt x="15258" y="1031"/>
                    <a:pt x="15008" y="864"/>
                    <a:pt x="14749" y="864"/>
                  </a:cubicBezTo>
                  <a:cubicBezTo>
                    <a:pt x="14491" y="864"/>
                    <a:pt x="14224" y="1031"/>
                    <a:pt x="14207" y="1364"/>
                  </a:cubicBezTo>
                  <a:cubicBezTo>
                    <a:pt x="14153" y="2087"/>
                    <a:pt x="13864" y="2595"/>
                    <a:pt x="13268" y="2595"/>
                  </a:cubicBezTo>
                  <a:cubicBezTo>
                    <a:pt x="13122" y="2595"/>
                    <a:pt x="12957" y="2565"/>
                    <a:pt x="12773" y="2499"/>
                  </a:cubicBezTo>
                  <a:cubicBezTo>
                    <a:pt x="11939" y="2165"/>
                    <a:pt x="11272" y="1398"/>
                    <a:pt x="11038" y="531"/>
                  </a:cubicBezTo>
                  <a:cubicBezTo>
                    <a:pt x="10989" y="268"/>
                    <a:pt x="10778" y="143"/>
                    <a:pt x="10561" y="143"/>
                  </a:cubicBezTo>
                  <a:cubicBezTo>
                    <a:pt x="10337" y="143"/>
                    <a:pt x="10105" y="276"/>
                    <a:pt x="10037" y="531"/>
                  </a:cubicBezTo>
                  <a:cubicBezTo>
                    <a:pt x="9804" y="1364"/>
                    <a:pt x="9303" y="2732"/>
                    <a:pt x="8236" y="2732"/>
                  </a:cubicBezTo>
                  <a:cubicBezTo>
                    <a:pt x="8222" y="2733"/>
                    <a:pt x="8207" y="2733"/>
                    <a:pt x="8193" y="2733"/>
                  </a:cubicBezTo>
                  <a:cubicBezTo>
                    <a:pt x="6988" y="2733"/>
                    <a:pt x="6398" y="1353"/>
                    <a:pt x="6068" y="364"/>
                  </a:cubicBezTo>
                  <a:cubicBezTo>
                    <a:pt x="6002" y="118"/>
                    <a:pt x="5808" y="1"/>
                    <a:pt x="56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2027724" y="3535287"/>
              <a:ext cx="387655" cy="140303"/>
            </a:xfrm>
            <a:custGeom>
              <a:avLst/>
              <a:gdLst/>
              <a:ahLst/>
              <a:cxnLst/>
              <a:rect l="l" t="t" r="r" b="b"/>
              <a:pathLst>
                <a:path w="10845" h="4019" extrusionOk="0">
                  <a:moveTo>
                    <a:pt x="5577" y="0"/>
                  </a:moveTo>
                  <a:cubicBezTo>
                    <a:pt x="5365" y="0"/>
                    <a:pt x="5152" y="134"/>
                    <a:pt x="5067" y="388"/>
                  </a:cubicBezTo>
                  <a:cubicBezTo>
                    <a:pt x="4767" y="1222"/>
                    <a:pt x="4433" y="2323"/>
                    <a:pt x="3599" y="2790"/>
                  </a:cubicBezTo>
                  <a:cubicBezTo>
                    <a:pt x="3382" y="2912"/>
                    <a:pt x="3170" y="2965"/>
                    <a:pt x="2966" y="2965"/>
                  </a:cubicBezTo>
                  <a:cubicBezTo>
                    <a:pt x="2171" y="2965"/>
                    <a:pt x="1503" y="2153"/>
                    <a:pt x="1131" y="1489"/>
                  </a:cubicBezTo>
                  <a:cubicBezTo>
                    <a:pt x="1027" y="1301"/>
                    <a:pt x="867" y="1224"/>
                    <a:pt x="708" y="1224"/>
                  </a:cubicBezTo>
                  <a:cubicBezTo>
                    <a:pt x="355" y="1224"/>
                    <a:pt x="1" y="1599"/>
                    <a:pt x="230" y="1989"/>
                  </a:cubicBezTo>
                  <a:cubicBezTo>
                    <a:pt x="787" y="2992"/>
                    <a:pt x="1810" y="4018"/>
                    <a:pt x="3006" y="4018"/>
                  </a:cubicBezTo>
                  <a:cubicBezTo>
                    <a:pt x="3242" y="4018"/>
                    <a:pt x="3485" y="3978"/>
                    <a:pt x="3733" y="3890"/>
                  </a:cubicBezTo>
                  <a:cubicBezTo>
                    <a:pt x="4632" y="3531"/>
                    <a:pt x="5168" y="2746"/>
                    <a:pt x="5565" y="1895"/>
                  </a:cubicBezTo>
                  <a:lnTo>
                    <a:pt x="5565" y="1895"/>
                  </a:lnTo>
                  <a:cubicBezTo>
                    <a:pt x="5972" y="2694"/>
                    <a:pt x="6558" y="3390"/>
                    <a:pt x="7469" y="3657"/>
                  </a:cubicBezTo>
                  <a:cubicBezTo>
                    <a:pt x="7709" y="3735"/>
                    <a:pt x="7942" y="3771"/>
                    <a:pt x="8166" y="3771"/>
                  </a:cubicBezTo>
                  <a:cubicBezTo>
                    <a:pt x="9278" y="3771"/>
                    <a:pt x="10166" y="2883"/>
                    <a:pt x="10637" y="1856"/>
                  </a:cubicBezTo>
                  <a:cubicBezTo>
                    <a:pt x="10845" y="1441"/>
                    <a:pt x="10480" y="1059"/>
                    <a:pt x="10135" y="1059"/>
                  </a:cubicBezTo>
                  <a:cubicBezTo>
                    <a:pt x="9981" y="1059"/>
                    <a:pt x="9830" y="1136"/>
                    <a:pt x="9737" y="1322"/>
                  </a:cubicBezTo>
                  <a:cubicBezTo>
                    <a:pt x="9436" y="2006"/>
                    <a:pt x="8910" y="2735"/>
                    <a:pt x="8160" y="2735"/>
                  </a:cubicBezTo>
                  <a:cubicBezTo>
                    <a:pt x="7996" y="2735"/>
                    <a:pt x="7821" y="2701"/>
                    <a:pt x="7635" y="2623"/>
                  </a:cubicBezTo>
                  <a:cubicBezTo>
                    <a:pt x="6735" y="2256"/>
                    <a:pt x="6334" y="1222"/>
                    <a:pt x="6068" y="388"/>
                  </a:cubicBezTo>
                  <a:cubicBezTo>
                    <a:pt x="5986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3412034" y="2978342"/>
              <a:ext cx="388048" cy="139535"/>
            </a:xfrm>
            <a:custGeom>
              <a:avLst/>
              <a:gdLst/>
              <a:ahLst/>
              <a:cxnLst/>
              <a:rect l="l" t="t" r="r" b="b"/>
              <a:pathLst>
                <a:path w="10856" h="3997" extrusionOk="0">
                  <a:moveTo>
                    <a:pt x="5579" y="1"/>
                  </a:moveTo>
                  <a:cubicBezTo>
                    <a:pt x="5367" y="1"/>
                    <a:pt x="5152" y="126"/>
                    <a:pt x="5067" y="364"/>
                  </a:cubicBezTo>
                  <a:cubicBezTo>
                    <a:pt x="4767" y="1198"/>
                    <a:pt x="4434" y="2298"/>
                    <a:pt x="3600" y="2799"/>
                  </a:cubicBezTo>
                  <a:cubicBezTo>
                    <a:pt x="3391" y="2910"/>
                    <a:pt x="3188" y="2958"/>
                    <a:pt x="2992" y="2958"/>
                  </a:cubicBezTo>
                  <a:cubicBezTo>
                    <a:pt x="2185" y="2958"/>
                    <a:pt x="1507" y="2136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1" y="1584"/>
                    <a:pt x="231" y="1998"/>
                  </a:cubicBezTo>
                  <a:cubicBezTo>
                    <a:pt x="814" y="2997"/>
                    <a:pt x="1812" y="3997"/>
                    <a:pt x="2996" y="3997"/>
                  </a:cubicBezTo>
                  <a:cubicBezTo>
                    <a:pt x="3235" y="3997"/>
                    <a:pt x="3481" y="3956"/>
                    <a:pt x="3733" y="3866"/>
                  </a:cubicBezTo>
                  <a:cubicBezTo>
                    <a:pt x="4651" y="3530"/>
                    <a:pt x="5193" y="2759"/>
                    <a:pt x="5582" y="1904"/>
                  </a:cubicBezTo>
                  <a:lnTo>
                    <a:pt x="5582" y="1904"/>
                  </a:lnTo>
                  <a:cubicBezTo>
                    <a:pt x="5996" y="2699"/>
                    <a:pt x="6587" y="3379"/>
                    <a:pt x="7469" y="3666"/>
                  </a:cubicBezTo>
                  <a:cubicBezTo>
                    <a:pt x="7710" y="3743"/>
                    <a:pt x="7943" y="3778"/>
                    <a:pt x="8167" y="3778"/>
                  </a:cubicBezTo>
                  <a:cubicBezTo>
                    <a:pt x="9304" y="3778"/>
                    <a:pt x="10198" y="2863"/>
                    <a:pt x="10671" y="1831"/>
                  </a:cubicBezTo>
                  <a:cubicBezTo>
                    <a:pt x="10856" y="1417"/>
                    <a:pt x="10484" y="1035"/>
                    <a:pt x="10148" y="1035"/>
                  </a:cubicBezTo>
                  <a:cubicBezTo>
                    <a:pt x="9997" y="1035"/>
                    <a:pt x="9854" y="1112"/>
                    <a:pt x="9771" y="1298"/>
                  </a:cubicBezTo>
                  <a:cubicBezTo>
                    <a:pt x="9442" y="1982"/>
                    <a:pt x="8912" y="2711"/>
                    <a:pt x="8161" y="2711"/>
                  </a:cubicBezTo>
                  <a:cubicBezTo>
                    <a:pt x="7996" y="2711"/>
                    <a:pt x="7822" y="2677"/>
                    <a:pt x="7636" y="2599"/>
                  </a:cubicBezTo>
                  <a:cubicBezTo>
                    <a:pt x="6735" y="2232"/>
                    <a:pt x="6335" y="1198"/>
                    <a:pt x="6068" y="364"/>
                  </a:cubicBezTo>
                  <a:cubicBezTo>
                    <a:pt x="5986" y="118"/>
                    <a:pt x="5783" y="1"/>
                    <a:pt x="5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1562570" y="2154413"/>
              <a:ext cx="113312" cy="101344"/>
            </a:xfrm>
            <a:custGeom>
              <a:avLst/>
              <a:gdLst/>
              <a:ahLst/>
              <a:cxnLst/>
              <a:rect l="l" t="t" r="r" b="b"/>
              <a:pathLst>
                <a:path w="3170" h="2903" extrusionOk="0">
                  <a:moveTo>
                    <a:pt x="2597" y="1"/>
                  </a:moveTo>
                  <a:cubicBezTo>
                    <a:pt x="2373" y="1"/>
                    <a:pt x="2157" y="130"/>
                    <a:pt x="2102" y="351"/>
                  </a:cubicBezTo>
                  <a:cubicBezTo>
                    <a:pt x="2068" y="451"/>
                    <a:pt x="2035" y="518"/>
                    <a:pt x="2035" y="585"/>
                  </a:cubicBezTo>
                  <a:cubicBezTo>
                    <a:pt x="2008" y="639"/>
                    <a:pt x="1958" y="716"/>
                    <a:pt x="1941" y="779"/>
                  </a:cubicBezTo>
                  <a:lnTo>
                    <a:pt x="1941" y="779"/>
                  </a:lnTo>
                  <a:cubicBezTo>
                    <a:pt x="1939" y="781"/>
                    <a:pt x="1937" y="783"/>
                    <a:pt x="1935" y="785"/>
                  </a:cubicBezTo>
                  <a:lnTo>
                    <a:pt x="1902" y="851"/>
                  </a:lnTo>
                  <a:cubicBezTo>
                    <a:pt x="1902" y="885"/>
                    <a:pt x="1902" y="918"/>
                    <a:pt x="1868" y="952"/>
                  </a:cubicBezTo>
                  <a:cubicBezTo>
                    <a:pt x="1835" y="1018"/>
                    <a:pt x="1802" y="1118"/>
                    <a:pt x="1768" y="1185"/>
                  </a:cubicBezTo>
                  <a:cubicBezTo>
                    <a:pt x="1739" y="1243"/>
                    <a:pt x="1710" y="1300"/>
                    <a:pt x="1681" y="1357"/>
                  </a:cubicBezTo>
                  <a:lnTo>
                    <a:pt x="1681" y="1357"/>
                  </a:lnTo>
                  <a:cubicBezTo>
                    <a:pt x="1447" y="1046"/>
                    <a:pt x="1204" y="742"/>
                    <a:pt x="1034" y="384"/>
                  </a:cubicBezTo>
                  <a:cubicBezTo>
                    <a:pt x="946" y="231"/>
                    <a:pt x="757" y="135"/>
                    <a:pt x="572" y="135"/>
                  </a:cubicBezTo>
                  <a:cubicBezTo>
                    <a:pt x="476" y="135"/>
                    <a:pt x="380" y="161"/>
                    <a:pt x="300" y="218"/>
                  </a:cubicBezTo>
                  <a:cubicBezTo>
                    <a:pt x="67" y="351"/>
                    <a:pt x="0" y="651"/>
                    <a:pt x="134" y="918"/>
                  </a:cubicBezTo>
                  <a:cubicBezTo>
                    <a:pt x="434" y="1552"/>
                    <a:pt x="968" y="2019"/>
                    <a:pt x="1268" y="2653"/>
                  </a:cubicBezTo>
                  <a:cubicBezTo>
                    <a:pt x="1351" y="2820"/>
                    <a:pt x="1535" y="2903"/>
                    <a:pt x="1718" y="2903"/>
                  </a:cubicBezTo>
                  <a:cubicBezTo>
                    <a:pt x="1902" y="2903"/>
                    <a:pt x="2085" y="2820"/>
                    <a:pt x="2168" y="2653"/>
                  </a:cubicBezTo>
                  <a:cubicBezTo>
                    <a:pt x="2502" y="1986"/>
                    <a:pt x="2902" y="1352"/>
                    <a:pt x="3102" y="651"/>
                  </a:cubicBezTo>
                  <a:cubicBezTo>
                    <a:pt x="3169" y="384"/>
                    <a:pt x="3002" y="51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1787909" y="2617870"/>
              <a:ext cx="113312" cy="101379"/>
            </a:xfrm>
            <a:custGeom>
              <a:avLst/>
              <a:gdLst/>
              <a:ahLst/>
              <a:cxnLst/>
              <a:rect l="l" t="t" r="r" b="b"/>
              <a:pathLst>
                <a:path w="3170" h="2904" extrusionOk="0">
                  <a:moveTo>
                    <a:pt x="2597" y="1"/>
                  </a:moveTo>
                  <a:cubicBezTo>
                    <a:pt x="2373" y="1"/>
                    <a:pt x="2158" y="130"/>
                    <a:pt x="2102" y="351"/>
                  </a:cubicBezTo>
                  <a:cubicBezTo>
                    <a:pt x="2102" y="451"/>
                    <a:pt x="2069" y="518"/>
                    <a:pt x="2036" y="585"/>
                  </a:cubicBezTo>
                  <a:cubicBezTo>
                    <a:pt x="2002" y="685"/>
                    <a:pt x="1969" y="752"/>
                    <a:pt x="1935" y="818"/>
                  </a:cubicBezTo>
                  <a:cubicBezTo>
                    <a:pt x="1955" y="779"/>
                    <a:pt x="1963" y="763"/>
                    <a:pt x="1966" y="763"/>
                  </a:cubicBezTo>
                  <a:cubicBezTo>
                    <a:pt x="1969" y="763"/>
                    <a:pt x="1969" y="771"/>
                    <a:pt x="1969" y="785"/>
                  </a:cubicBezTo>
                  <a:lnTo>
                    <a:pt x="1935" y="852"/>
                  </a:lnTo>
                  <a:cubicBezTo>
                    <a:pt x="1935" y="885"/>
                    <a:pt x="1902" y="918"/>
                    <a:pt x="1902" y="952"/>
                  </a:cubicBezTo>
                  <a:cubicBezTo>
                    <a:pt x="1869" y="1052"/>
                    <a:pt x="1802" y="1118"/>
                    <a:pt x="1769" y="1185"/>
                  </a:cubicBezTo>
                  <a:cubicBezTo>
                    <a:pt x="1742" y="1239"/>
                    <a:pt x="1715" y="1292"/>
                    <a:pt x="1688" y="1344"/>
                  </a:cubicBezTo>
                  <a:lnTo>
                    <a:pt x="1688" y="1344"/>
                  </a:lnTo>
                  <a:cubicBezTo>
                    <a:pt x="1457" y="1038"/>
                    <a:pt x="1220" y="737"/>
                    <a:pt x="1035" y="385"/>
                  </a:cubicBezTo>
                  <a:cubicBezTo>
                    <a:pt x="947" y="231"/>
                    <a:pt x="772" y="135"/>
                    <a:pt x="597" y="135"/>
                  </a:cubicBezTo>
                  <a:cubicBezTo>
                    <a:pt x="506" y="135"/>
                    <a:pt x="414" y="161"/>
                    <a:pt x="334" y="218"/>
                  </a:cubicBezTo>
                  <a:cubicBezTo>
                    <a:pt x="67" y="385"/>
                    <a:pt x="1" y="651"/>
                    <a:pt x="134" y="918"/>
                  </a:cubicBezTo>
                  <a:cubicBezTo>
                    <a:pt x="468" y="1552"/>
                    <a:pt x="968" y="2019"/>
                    <a:pt x="1302" y="2653"/>
                  </a:cubicBezTo>
                  <a:cubicBezTo>
                    <a:pt x="1385" y="2820"/>
                    <a:pt x="1569" y="2903"/>
                    <a:pt x="1752" y="2903"/>
                  </a:cubicBezTo>
                  <a:cubicBezTo>
                    <a:pt x="1935" y="2903"/>
                    <a:pt x="2119" y="2820"/>
                    <a:pt x="2202" y="2653"/>
                  </a:cubicBezTo>
                  <a:cubicBezTo>
                    <a:pt x="2536" y="1986"/>
                    <a:pt x="2936" y="1352"/>
                    <a:pt x="3103" y="651"/>
                  </a:cubicBezTo>
                  <a:cubicBezTo>
                    <a:pt x="3170" y="385"/>
                    <a:pt x="3036" y="84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3043464" y="1808984"/>
              <a:ext cx="113312" cy="102112"/>
            </a:xfrm>
            <a:custGeom>
              <a:avLst/>
              <a:gdLst/>
              <a:ahLst/>
              <a:cxnLst/>
              <a:rect l="l" t="t" r="r" b="b"/>
              <a:pathLst>
                <a:path w="3170" h="2925" extrusionOk="0">
                  <a:moveTo>
                    <a:pt x="2655" y="0"/>
                  </a:moveTo>
                  <a:cubicBezTo>
                    <a:pt x="2411" y="0"/>
                    <a:pt x="2162" y="132"/>
                    <a:pt x="2102" y="372"/>
                  </a:cubicBezTo>
                  <a:cubicBezTo>
                    <a:pt x="2102" y="472"/>
                    <a:pt x="2069" y="539"/>
                    <a:pt x="2036" y="606"/>
                  </a:cubicBezTo>
                  <a:cubicBezTo>
                    <a:pt x="2002" y="673"/>
                    <a:pt x="1969" y="773"/>
                    <a:pt x="1936" y="839"/>
                  </a:cubicBezTo>
                  <a:cubicBezTo>
                    <a:pt x="1955" y="800"/>
                    <a:pt x="1963" y="784"/>
                    <a:pt x="1967" y="784"/>
                  </a:cubicBezTo>
                  <a:cubicBezTo>
                    <a:pt x="1969" y="784"/>
                    <a:pt x="1969" y="792"/>
                    <a:pt x="1969" y="806"/>
                  </a:cubicBezTo>
                  <a:lnTo>
                    <a:pt x="1936" y="873"/>
                  </a:lnTo>
                  <a:cubicBezTo>
                    <a:pt x="1936" y="906"/>
                    <a:pt x="1902" y="939"/>
                    <a:pt x="1902" y="973"/>
                  </a:cubicBezTo>
                  <a:cubicBezTo>
                    <a:pt x="1869" y="1039"/>
                    <a:pt x="1802" y="1140"/>
                    <a:pt x="1769" y="1206"/>
                  </a:cubicBezTo>
                  <a:cubicBezTo>
                    <a:pt x="1741" y="1257"/>
                    <a:pt x="1713" y="1308"/>
                    <a:pt x="1685" y="1360"/>
                  </a:cubicBezTo>
                  <a:lnTo>
                    <a:pt x="1685" y="1360"/>
                  </a:lnTo>
                  <a:cubicBezTo>
                    <a:pt x="1455" y="1056"/>
                    <a:pt x="1219" y="756"/>
                    <a:pt x="1035" y="406"/>
                  </a:cubicBezTo>
                  <a:cubicBezTo>
                    <a:pt x="942" y="244"/>
                    <a:pt x="753" y="146"/>
                    <a:pt x="568" y="146"/>
                  </a:cubicBezTo>
                  <a:cubicBezTo>
                    <a:pt x="487" y="146"/>
                    <a:pt x="406" y="165"/>
                    <a:pt x="334" y="206"/>
                  </a:cubicBezTo>
                  <a:cubicBezTo>
                    <a:pt x="68" y="372"/>
                    <a:pt x="1" y="673"/>
                    <a:pt x="134" y="939"/>
                  </a:cubicBezTo>
                  <a:cubicBezTo>
                    <a:pt x="468" y="1540"/>
                    <a:pt x="968" y="2040"/>
                    <a:pt x="1302" y="2674"/>
                  </a:cubicBezTo>
                  <a:cubicBezTo>
                    <a:pt x="1385" y="2841"/>
                    <a:pt x="1569" y="2924"/>
                    <a:pt x="1752" y="2924"/>
                  </a:cubicBezTo>
                  <a:cubicBezTo>
                    <a:pt x="1936" y="2924"/>
                    <a:pt x="2119" y="2841"/>
                    <a:pt x="2202" y="2674"/>
                  </a:cubicBezTo>
                  <a:cubicBezTo>
                    <a:pt x="2536" y="2007"/>
                    <a:pt x="2936" y="1373"/>
                    <a:pt x="3103" y="673"/>
                  </a:cubicBezTo>
                  <a:cubicBezTo>
                    <a:pt x="3170" y="406"/>
                    <a:pt x="3036" y="72"/>
                    <a:pt x="2736" y="5"/>
                  </a:cubicBezTo>
                  <a:cubicBezTo>
                    <a:pt x="2709" y="2"/>
                    <a:pt x="2682" y="0"/>
                    <a:pt x="2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3482273" y="1912630"/>
              <a:ext cx="113312" cy="102077"/>
            </a:xfrm>
            <a:custGeom>
              <a:avLst/>
              <a:gdLst/>
              <a:ahLst/>
              <a:cxnLst/>
              <a:rect l="l" t="t" r="r" b="b"/>
              <a:pathLst>
                <a:path w="3170" h="2924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72"/>
                    <a:pt x="2035" y="539"/>
                    <a:pt x="2035" y="606"/>
                  </a:cubicBezTo>
                  <a:cubicBezTo>
                    <a:pt x="2008" y="660"/>
                    <a:pt x="1958" y="737"/>
                    <a:pt x="1941" y="800"/>
                  </a:cubicBezTo>
                  <a:lnTo>
                    <a:pt x="1941" y="800"/>
                  </a:lnTo>
                  <a:cubicBezTo>
                    <a:pt x="1939" y="802"/>
                    <a:pt x="1937" y="804"/>
                    <a:pt x="1935" y="806"/>
                  </a:cubicBezTo>
                  <a:lnTo>
                    <a:pt x="1935" y="873"/>
                  </a:lnTo>
                  <a:cubicBezTo>
                    <a:pt x="1902" y="906"/>
                    <a:pt x="1902" y="939"/>
                    <a:pt x="1868" y="973"/>
                  </a:cubicBezTo>
                  <a:cubicBezTo>
                    <a:pt x="1835" y="1039"/>
                    <a:pt x="1802" y="1139"/>
                    <a:pt x="1768" y="1206"/>
                  </a:cubicBezTo>
                  <a:cubicBezTo>
                    <a:pt x="1738" y="1261"/>
                    <a:pt x="1707" y="1316"/>
                    <a:pt x="1677" y="1373"/>
                  </a:cubicBezTo>
                  <a:lnTo>
                    <a:pt x="1677" y="1373"/>
                  </a:lnTo>
                  <a:cubicBezTo>
                    <a:pt x="1444" y="1064"/>
                    <a:pt x="1203" y="761"/>
                    <a:pt x="1034" y="406"/>
                  </a:cubicBezTo>
                  <a:cubicBezTo>
                    <a:pt x="942" y="243"/>
                    <a:pt x="737" y="146"/>
                    <a:pt x="542" y="146"/>
                  </a:cubicBezTo>
                  <a:cubicBezTo>
                    <a:pt x="456" y="146"/>
                    <a:pt x="372" y="165"/>
                    <a:pt x="300" y="205"/>
                  </a:cubicBezTo>
                  <a:cubicBezTo>
                    <a:pt x="67" y="372"/>
                    <a:pt x="0" y="672"/>
                    <a:pt x="134" y="939"/>
                  </a:cubicBezTo>
                  <a:cubicBezTo>
                    <a:pt x="434" y="1540"/>
                    <a:pt x="968" y="2040"/>
                    <a:pt x="1268" y="2674"/>
                  </a:cubicBezTo>
                  <a:cubicBezTo>
                    <a:pt x="1368" y="2841"/>
                    <a:pt x="1551" y="2924"/>
                    <a:pt x="1731" y="2924"/>
                  </a:cubicBezTo>
                  <a:cubicBezTo>
                    <a:pt x="1910" y="2924"/>
                    <a:pt x="2085" y="2841"/>
                    <a:pt x="2168" y="2674"/>
                  </a:cubicBezTo>
                  <a:cubicBezTo>
                    <a:pt x="2502" y="2007"/>
                    <a:pt x="2902" y="1373"/>
                    <a:pt x="3102" y="672"/>
                  </a:cubicBezTo>
                  <a:cubicBezTo>
                    <a:pt x="3169" y="406"/>
                    <a:pt x="3002" y="72"/>
                    <a:pt x="2736" y="5"/>
                  </a:cubicBezTo>
                  <a:cubicBezTo>
                    <a:pt x="2709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3466760" y="2374587"/>
              <a:ext cx="113312" cy="102147"/>
            </a:xfrm>
            <a:custGeom>
              <a:avLst/>
              <a:gdLst/>
              <a:ahLst/>
              <a:cxnLst/>
              <a:rect l="l" t="t" r="r" b="b"/>
              <a:pathLst>
                <a:path w="3170" h="2926" extrusionOk="0">
                  <a:moveTo>
                    <a:pt x="2615" y="0"/>
                  </a:moveTo>
                  <a:cubicBezTo>
                    <a:pt x="2385" y="0"/>
                    <a:pt x="2159" y="155"/>
                    <a:pt x="2102" y="382"/>
                  </a:cubicBezTo>
                  <a:cubicBezTo>
                    <a:pt x="2069" y="449"/>
                    <a:pt x="2035" y="549"/>
                    <a:pt x="2035" y="615"/>
                  </a:cubicBezTo>
                  <a:cubicBezTo>
                    <a:pt x="2010" y="666"/>
                    <a:pt x="1965" y="737"/>
                    <a:pt x="1945" y="797"/>
                  </a:cubicBezTo>
                  <a:lnTo>
                    <a:pt x="1945" y="797"/>
                  </a:lnTo>
                  <a:cubicBezTo>
                    <a:pt x="1942" y="802"/>
                    <a:pt x="1939" y="808"/>
                    <a:pt x="1935" y="816"/>
                  </a:cubicBezTo>
                  <a:lnTo>
                    <a:pt x="1902" y="882"/>
                  </a:lnTo>
                  <a:cubicBezTo>
                    <a:pt x="1902" y="916"/>
                    <a:pt x="1902" y="949"/>
                    <a:pt x="1869" y="982"/>
                  </a:cubicBezTo>
                  <a:cubicBezTo>
                    <a:pt x="1835" y="1049"/>
                    <a:pt x="1802" y="1149"/>
                    <a:pt x="1769" y="1216"/>
                  </a:cubicBezTo>
                  <a:cubicBezTo>
                    <a:pt x="1739" y="1269"/>
                    <a:pt x="1710" y="1322"/>
                    <a:pt x="1680" y="1375"/>
                  </a:cubicBezTo>
                  <a:lnTo>
                    <a:pt x="1680" y="1375"/>
                  </a:lnTo>
                  <a:cubicBezTo>
                    <a:pt x="1446" y="1059"/>
                    <a:pt x="1204" y="753"/>
                    <a:pt x="1035" y="415"/>
                  </a:cubicBezTo>
                  <a:cubicBezTo>
                    <a:pt x="942" y="253"/>
                    <a:pt x="737" y="155"/>
                    <a:pt x="542" y="155"/>
                  </a:cubicBezTo>
                  <a:cubicBezTo>
                    <a:pt x="456" y="155"/>
                    <a:pt x="372" y="174"/>
                    <a:pt x="301" y="215"/>
                  </a:cubicBezTo>
                  <a:cubicBezTo>
                    <a:pt x="67" y="382"/>
                    <a:pt x="1" y="682"/>
                    <a:pt x="134" y="949"/>
                  </a:cubicBezTo>
                  <a:cubicBezTo>
                    <a:pt x="434" y="1549"/>
                    <a:pt x="968" y="2050"/>
                    <a:pt x="1268" y="2650"/>
                  </a:cubicBezTo>
                  <a:cubicBezTo>
                    <a:pt x="1352" y="2834"/>
                    <a:pt x="1535" y="2925"/>
                    <a:pt x="1719" y="2925"/>
                  </a:cubicBezTo>
                  <a:cubicBezTo>
                    <a:pt x="1902" y="2925"/>
                    <a:pt x="2085" y="2834"/>
                    <a:pt x="2169" y="2650"/>
                  </a:cubicBezTo>
                  <a:cubicBezTo>
                    <a:pt x="2502" y="2016"/>
                    <a:pt x="2903" y="1383"/>
                    <a:pt x="3103" y="649"/>
                  </a:cubicBezTo>
                  <a:cubicBezTo>
                    <a:pt x="3170" y="415"/>
                    <a:pt x="3003" y="82"/>
                    <a:pt x="2736" y="15"/>
                  </a:cubicBezTo>
                  <a:cubicBezTo>
                    <a:pt x="2696" y="5"/>
                    <a:pt x="2656" y="0"/>
                    <a:pt x="2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1735470" y="3119030"/>
              <a:ext cx="113276" cy="102112"/>
            </a:xfrm>
            <a:custGeom>
              <a:avLst/>
              <a:gdLst/>
              <a:ahLst/>
              <a:cxnLst/>
              <a:rect l="l" t="t" r="r" b="b"/>
              <a:pathLst>
                <a:path w="3169" h="2925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39"/>
                    <a:pt x="2068" y="539"/>
                    <a:pt x="2035" y="606"/>
                  </a:cubicBezTo>
                  <a:cubicBezTo>
                    <a:pt x="2001" y="672"/>
                    <a:pt x="1968" y="773"/>
                    <a:pt x="1935" y="839"/>
                  </a:cubicBezTo>
                  <a:cubicBezTo>
                    <a:pt x="1954" y="800"/>
                    <a:pt x="1962" y="784"/>
                    <a:pt x="1966" y="784"/>
                  </a:cubicBezTo>
                  <a:cubicBezTo>
                    <a:pt x="1968" y="784"/>
                    <a:pt x="1968" y="792"/>
                    <a:pt x="1968" y="806"/>
                  </a:cubicBezTo>
                  <a:lnTo>
                    <a:pt x="1935" y="873"/>
                  </a:lnTo>
                  <a:cubicBezTo>
                    <a:pt x="1901" y="906"/>
                    <a:pt x="1901" y="939"/>
                    <a:pt x="1901" y="973"/>
                  </a:cubicBezTo>
                  <a:cubicBezTo>
                    <a:pt x="1835" y="1039"/>
                    <a:pt x="1801" y="1139"/>
                    <a:pt x="1768" y="1206"/>
                  </a:cubicBezTo>
                  <a:cubicBezTo>
                    <a:pt x="1740" y="1257"/>
                    <a:pt x="1711" y="1309"/>
                    <a:pt x="1683" y="1362"/>
                  </a:cubicBezTo>
                  <a:lnTo>
                    <a:pt x="1683" y="1362"/>
                  </a:lnTo>
                  <a:cubicBezTo>
                    <a:pt x="1444" y="1047"/>
                    <a:pt x="1202" y="742"/>
                    <a:pt x="1034" y="406"/>
                  </a:cubicBezTo>
                  <a:cubicBezTo>
                    <a:pt x="941" y="243"/>
                    <a:pt x="736" y="146"/>
                    <a:pt x="553" y="146"/>
                  </a:cubicBezTo>
                  <a:cubicBezTo>
                    <a:pt x="472" y="146"/>
                    <a:pt x="395" y="165"/>
                    <a:pt x="334" y="205"/>
                  </a:cubicBezTo>
                  <a:cubicBezTo>
                    <a:pt x="67" y="372"/>
                    <a:pt x="0" y="672"/>
                    <a:pt x="133" y="939"/>
                  </a:cubicBezTo>
                  <a:cubicBezTo>
                    <a:pt x="467" y="1540"/>
                    <a:pt x="967" y="2040"/>
                    <a:pt x="1301" y="2674"/>
                  </a:cubicBezTo>
                  <a:cubicBezTo>
                    <a:pt x="1384" y="2841"/>
                    <a:pt x="1559" y="2924"/>
                    <a:pt x="1739" y="2924"/>
                  </a:cubicBezTo>
                  <a:cubicBezTo>
                    <a:pt x="1918" y="2924"/>
                    <a:pt x="2102" y="2841"/>
                    <a:pt x="2202" y="2674"/>
                  </a:cubicBezTo>
                  <a:cubicBezTo>
                    <a:pt x="2502" y="2007"/>
                    <a:pt x="2935" y="1373"/>
                    <a:pt x="3102" y="672"/>
                  </a:cubicBezTo>
                  <a:cubicBezTo>
                    <a:pt x="3169" y="406"/>
                    <a:pt x="3036" y="72"/>
                    <a:pt x="2735" y="5"/>
                  </a:cubicBezTo>
                  <a:cubicBezTo>
                    <a:pt x="2708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1728285" y="2210370"/>
              <a:ext cx="115707" cy="85948"/>
            </a:xfrm>
            <a:custGeom>
              <a:avLst/>
              <a:gdLst/>
              <a:ahLst/>
              <a:cxnLst/>
              <a:rect l="l" t="t" r="r" b="b"/>
              <a:pathLst>
                <a:path w="3237" h="2462" extrusionOk="0">
                  <a:moveTo>
                    <a:pt x="1572" y="1"/>
                  </a:moveTo>
                  <a:cubicBezTo>
                    <a:pt x="1493" y="1"/>
                    <a:pt x="1416" y="35"/>
                    <a:pt x="1369" y="114"/>
                  </a:cubicBezTo>
                  <a:cubicBezTo>
                    <a:pt x="1202" y="480"/>
                    <a:pt x="1235" y="814"/>
                    <a:pt x="1302" y="1148"/>
                  </a:cubicBezTo>
                  <a:cubicBezTo>
                    <a:pt x="1002" y="914"/>
                    <a:pt x="668" y="714"/>
                    <a:pt x="301" y="681"/>
                  </a:cubicBezTo>
                  <a:cubicBezTo>
                    <a:pt x="68" y="681"/>
                    <a:pt x="1" y="914"/>
                    <a:pt x="68" y="1081"/>
                  </a:cubicBezTo>
                  <a:cubicBezTo>
                    <a:pt x="401" y="1715"/>
                    <a:pt x="1035" y="2148"/>
                    <a:pt x="1669" y="2449"/>
                  </a:cubicBezTo>
                  <a:cubicBezTo>
                    <a:pt x="1705" y="2457"/>
                    <a:pt x="1738" y="2462"/>
                    <a:pt x="1769" y="2462"/>
                  </a:cubicBezTo>
                  <a:cubicBezTo>
                    <a:pt x="1853" y="2462"/>
                    <a:pt x="1920" y="2431"/>
                    <a:pt x="1969" y="2382"/>
                  </a:cubicBezTo>
                  <a:cubicBezTo>
                    <a:pt x="2002" y="2382"/>
                    <a:pt x="2036" y="2348"/>
                    <a:pt x="2036" y="2315"/>
                  </a:cubicBezTo>
                  <a:cubicBezTo>
                    <a:pt x="2503" y="1881"/>
                    <a:pt x="3203" y="1314"/>
                    <a:pt x="3237" y="614"/>
                  </a:cubicBezTo>
                  <a:cubicBezTo>
                    <a:pt x="3237" y="469"/>
                    <a:pt x="3110" y="374"/>
                    <a:pt x="2967" y="374"/>
                  </a:cubicBezTo>
                  <a:cubicBezTo>
                    <a:pt x="2946" y="374"/>
                    <a:pt x="2925" y="376"/>
                    <a:pt x="2903" y="380"/>
                  </a:cubicBezTo>
                  <a:cubicBezTo>
                    <a:pt x="2536" y="480"/>
                    <a:pt x="2269" y="714"/>
                    <a:pt x="2102" y="1014"/>
                  </a:cubicBezTo>
                  <a:cubicBezTo>
                    <a:pt x="2069" y="714"/>
                    <a:pt x="2002" y="414"/>
                    <a:pt x="1802" y="114"/>
                  </a:cubicBezTo>
                  <a:cubicBezTo>
                    <a:pt x="1749" y="43"/>
                    <a:pt x="1659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1464949" y="3165247"/>
              <a:ext cx="115528" cy="86472"/>
            </a:xfrm>
            <a:custGeom>
              <a:avLst/>
              <a:gdLst/>
              <a:ahLst/>
              <a:cxnLst/>
              <a:rect l="l" t="t" r="r" b="b"/>
              <a:pathLst>
                <a:path w="3232" h="2477" extrusionOk="0">
                  <a:moveTo>
                    <a:pt x="1582" y="1"/>
                  </a:moveTo>
                  <a:cubicBezTo>
                    <a:pt x="1495" y="1"/>
                    <a:pt x="1411" y="35"/>
                    <a:pt x="1364" y="113"/>
                  </a:cubicBezTo>
                  <a:cubicBezTo>
                    <a:pt x="1197" y="480"/>
                    <a:pt x="1230" y="814"/>
                    <a:pt x="1297" y="1181"/>
                  </a:cubicBezTo>
                  <a:cubicBezTo>
                    <a:pt x="997" y="914"/>
                    <a:pt x="696" y="714"/>
                    <a:pt x="296" y="714"/>
                  </a:cubicBezTo>
                  <a:cubicBezTo>
                    <a:pt x="283" y="712"/>
                    <a:pt x="271" y="711"/>
                    <a:pt x="258" y="711"/>
                  </a:cubicBezTo>
                  <a:cubicBezTo>
                    <a:pt x="84" y="711"/>
                    <a:pt x="0" y="925"/>
                    <a:pt x="63" y="1081"/>
                  </a:cubicBezTo>
                  <a:cubicBezTo>
                    <a:pt x="396" y="1715"/>
                    <a:pt x="1030" y="2148"/>
                    <a:pt x="1664" y="2448"/>
                  </a:cubicBezTo>
                  <a:cubicBezTo>
                    <a:pt x="1703" y="2468"/>
                    <a:pt x="1739" y="2476"/>
                    <a:pt x="1772" y="2476"/>
                  </a:cubicBezTo>
                  <a:cubicBezTo>
                    <a:pt x="1853" y="2476"/>
                    <a:pt x="1917" y="2429"/>
                    <a:pt x="1964" y="2382"/>
                  </a:cubicBezTo>
                  <a:cubicBezTo>
                    <a:pt x="1997" y="2382"/>
                    <a:pt x="2031" y="2348"/>
                    <a:pt x="2031" y="2348"/>
                  </a:cubicBezTo>
                  <a:cubicBezTo>
                    <a:pt x="2531" y="1881"/>
                    <a:pt x="3198" y="1314"/>
                    <a:pt x="3232" y="614"/>
                  </a:cubicBezTo>
                  <a:cubicBezTo>
                    <a:pt x="3232" y="469"/>
                    <a:pt x="3105" y="374"/>
                    <a:pt x="2962" y="374"/>
                  </a:cubicBezTo>
                  <a:cubicBezTo>
                    <a:pt x="2941" y="374"/>
                    <a:pt x="2920" y="376"/>
                    <a:pt x="2898" y="380"/>
                  </a:cubicBezTo>
                  <a:cubicBezTo>
                    <a:pt x="2531" y="480"/>
                    <a:pt x="2298" y="714"/>
                    <a:pt x="2097" y="1047"/>
                  </a:cubicBezTo>
                  <a:cubicBezTo>
                    <a:pt x="2064" y="714"/>
                    <a:pt x="1997" y="414"/>
                    <a:pt x="1831" y="113"/>
                  </a:cubicBezTo>
                  <a:cubicBezTo>
                    <a:pt x="1778" y="43"/>
                    <a:pt x="1679" y="1"/>
                    <a:pt x="15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3341580" y="3575154"/>
              <a:ext cx="115671" cy="85948"/>
            </a:xfrm>
            <a:custGeom>
              <a:avLst/>
              <a:gdLst/>
              <a:ahLst/>
              <a:cxnLst/>
              <a:rect l="l" t="t" r="r" b="b"/>
              <a:pathLst>
                <a:path w="3236" h="2462" extrusionOk="0">
                  <a:moveTo>
                    <a:pt x="1591" y="0"/>
                  </a:moveTo>
                  <a:cubicBezTo>
                    <a:pt x="1509" y="0"/>
                    <a:pt x="1433" y="34"/>
                    <a:pt x="1401" y="113"/>
                  </a:cubicBezTo>
                  <a:cubicBezTo>
                    <a:pt x="1201" y="480"/>
                    <a:pt x="1234" y="814"/>
                    <a:pt x="1334" y="1147"/>
                  </a:cubicBezTo>
                  <a:cubicBezTo>
                    <a:pt x="1034" y="914"/>
                    <a:pt x="701" y="714"/>
                    <a:pt x="300" y="680"/>
                  </a:cubicBezTo>
                  <a:cubicBezTo>
                    <a:pt x="100" y="680"/>
                    <a:pt x="0" y="914"/>
                    <a:pt x="100" y="1081"/>
                  </a:cubicBezTo>
                  <a:cubicBezTo>
                    <a:pt x="400" y="1714"/>
                    <a:pt x="1034" y="2148"/>
                    <a:pt x="1668" y="2448"/>
                  </a:cubicBezTo>
                  <a:cubicBezTo>
                    <a:pt x="1704" y="2457"/>
                    <a:pt x="1737" y="2461"/>
                    <a:pt x="1769" y="2461"/>
                  </a:cubicBezTo>
                  <a:cubicBezTo>
                    <a:pt x="1855" y="2461"/>
                    <a:pt x="1928" y="2430"/>
                    <a:pt x="2002" y="2381"/>
                  </a:cubicBezTo>
                  <a:cubicBezTo>
                    <a:pt x="2002" y="2381"/>
                    <a:pt x="2035" y="2348"/>
                    <a:pt x="2068" y="2315"/>
                  </a:cubicBezTo>
                  <a:cubicBezTo>
                    <a:pt x="2535" y="1881"/>
                    <a:pt x="3202" y="1314"/>
                    <a:pt x="3236" y="614"/>
                  </a:cubicBezTo>
                  <a:cubicBezTo>
                    <a:pt x="3236" y="477"/>
                    <a:pt x="3124" y="362"/>
                    <a:pt x="3010" y="362"/>
                  </a:cubicBezTo>
                  <a:cubicBezTo>
                    <a:pt x="2985" y="362"/>
                    <a:pt x="2960" y="368"/>
                    <a:pt x="2936" y="380"/>
                  </a:cubicBezTo>
                  <a:cubicBezTo>
                    <a:pt x="2535" y="480"/>
                    <a:pt x="2302" y="714"/>
                    <a:pt x="2102" y="1014"/>
                  </a:cubicBezTo>
                  <a:cubicBezTo>
                    <a:pt x="2068" y="714"/>
                    <a:pt x="2035" y="413"/>
                    <a:pt x="1835" y="113"/>
                  </a:cubicBezTo>
                  <a:cubicBezTo>
                    <a:pt x="1782" y="43"/>
                    <a:pt x="1683" y="0"/>
                    <a:pt x="1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3590760" y="2535551"/>
              <a:ext cx="115707" cy="86472"/>
            </a:xfrm>
            <a:custGeom>
              <a:avLst/>
              <a:gdLst/>
              <a:ahLst/>
              <a:cxnLst/>
              <a:rect l="l" t="t" r="r" b="b"/>
              <a:pathLst>
                <a:path w="3237" h="2477" extrusionOk="0">
                  <a:moveTo>
                    <a:pt x="1594" y="1"/>
                  </a:moveTo>
                  <a:cubicBezTo>
                    <a:pt x="1511" y="1"/>
                    <a:pt x="1434" y="43"/>
                    <a:pt x="1402" y="139"/>
                  </a:cubicBezTo>
                  <a:cubicBezTo>
                    <a:pt x="1202" y="505"/>
                    <a:pt x="1235" y="839"/>
                    <a:pt x="1335" y="1173"/>
                  </a:cubicBezTo>
                  <a:cubicBezTo>
                    <a:pt x="1035" y="906"/>
                    <a:pt x="701" y="739"/>
                    <a:pt x="301" y="706"/>
                  </a:cubicBezTo>
                  <a:cubicBezTo>
                    <a:pt x="101" y="706"/>
                    <a:pt x="1" y="939"/>
                    <a:pt x="101" y="1106"/>
                  </a:cubicBezTo>
                  <a:cubicBezTo>
                    <a:pt x="401" y="1740"/>
                    <a:pt x="1035" y="2173"/>
                    <a:pt x="1702" y="2440"/>
                  </a:cubicBezTo>
                  <a:cubicBezTo>
                    <a:pt x="1740" y="2466"/>
                    <a:pt x="1778" y="2477"/>
                    <a:pt x="1817" y="2477"/>
                  </a:cubicBezTo>
                  <a:cubicBezTo>
                    <a:pt x="1879" y="2477"/>
                    <a:pt x="1940" y="2448"/>
                    <a:pt x="2002" y="2407"/>
                  </a:cubicBezTo>
                  <a:cubicBezTo>
                    <a:pt x="2002" y="2373"/>
                    <a:pt x="2036" y="2373"/>
                    <a:pt x="2069" y="2340"/>
                  </a:cubicBezTo>
                  <a:cubicBezTo>
                    <a:pt x="2536" y="1873"/>
                    <a:pt x="3203" y="1339"/>
                    <a:pt x="3236" y="606"/>
                  </a:cubicBezTo>
                  <a:cubicBezTo>
                    <a:pt x="3236" y="486"/>
                    <a:pt x="3103" y="367"/>
                    <a:pt x="2979" y="367"/>
                  </a:cubicBezTo>
                  <a:cubicBezTo>
                    <a:pt x="2965" y="367"/>
                    <a:pt x="2950" y="369"/>
                    <a:pt x="2936" y="372"/>
                  </a:cubicBezTo>
                  <a:cubicBezTo>
                    <a:pt x="2536" y="472"/>
                    <a:pt x="2302" y="739"/>
                    <a:pt x="2102" y="1039"/>
                  </a:cubicBezTo>
                  <a:cubicBezTo>
                    <a:pt x="2069" y="739"/>
                    <a:pt x="2036" y="405"/>
                    <a:pt x="1835" y="139"/>
                  </a:cubicBezTo>
                  <a:cubicBezTo>
                    <a:pt x="1783" y="51"/>
                    <a:pt x="1685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3060407" y="1657230"/>
              <a:ext cx="115456" cy="86716"/>
            </a:xfrm>
            <a:custGeom>
              <a:avLst/>
              <a:gdLst/>
              <a:ahLst/>
              <a:cxnLst/>
              <a:rect l="l" t="t" r="r" b="b"/>
              <a:pathLst>
                <a:path w="3230" h="2484" extrusionOk="0">
                  <a:moveTo>
                    <a:pt x="1585" y="1"/>
                  </a:moveTo>
                  <a:cubicBezTo>
                    <a:pt x="1503" y="1"/>
                    <a:pt x="1426" y="35"/>
                    <a:pt x="1395" y="114"/>
                  </a:cubicBezTo>
                  <a:cubicBezTo>
                    <a:pt x="1195" y="481"/>
                    <a:pt x="1228" y="814"/>
                    <a:pt x="1328" y="1181"/>
                  </a:cubicBezTo>
                  <a:cubicBezTo>
                    <a:pt x="1028" y="914"/>
                    <a:pt x="694" y="714"/>
                    <a:pt x="294" y="714"/>
                  </a:cubicBezTo>
                  <a:cubicBezTo>
                    <a:pt x="281" y="712"/>
                    <a:pt x="268" y="711"/>
                    <a:pt x="256" y="711"/>
                  </a:cubicBezTo>
                  <a:cubicBezTo>
                    <a:pt x="82" y="711"/>
                    <a:pt x="0" y="925"/>
                    <a:pt x="94" y="1081"/>
                  </a:cubicBezTo>
                  <a:cubicBezTo>
                    <a:pt x="394" y="1748"/>
                    <a:pt x="1028" y="2149"/>
                    <a:pt x="1695" y="2449"/>
                  </a:cubicBezTo>
                  <a:cubicBezTo>
                    <a:pt x="1731" y="2472"/>
                    <a:pt x="1766" y="2484"/>
                    <a:pt x="1801" y="2484"/>
                  </a:cubicBezTo>
                  <a:cubicBezTo>
                    <a:pt x="1866" y="2484"/>
                    <a:pt x="1931" y="2447"/>
                    <a:pt x="1995" y="2382"/>
                  </a:cubicBezTo>
                  <a:cubicBezTo>
                    <a:pt x="1995" y="2382"/>
                    <a:pt x="2029" y="2349"/>
                    <a:pt x="2062" y="2349"/>
                  </a:cubicBezTo>
                  <a:cubicBezTo>
                    <a:pt x="2529" y="1882"/>
                    <a:pt x="3196" y="1348"/>
                    <a:pt x="3229" y="614"/>
                  </a:cubicBezTo>
                  <a:cubicBezTo>
                    <a:pt x="3229" y="469"/>
                    <a:pt x="3103" y="374"/>
                    <a:pt x="2982" y="374"/>
                  </a:cubicBezTo>
                  <a:cubicBezTo>
                    <a:pt x="2964" y="374"/>
                    <a:pt x="2947" y="376"/>
                    <a:pt x="2929" y="381"/>
                  </a:cubicBezTo>
                  <a:cubicBezTo>
                    <a:pt x="2529" y="481"/>
                    <a:pt x="2295" y="748"/>
                    <a:pt x="2095" y="1048"/>
                  </a:cubicBezTo>
                  <a:cubicBezTo>
                    <a:pt x="2062" y="714"/>
                    <a:pt x="2029" y="414"/>
                    <a:pt x="1828" y="114"/>
                  </a:cubicBezTo>
                  <a:cubicBezTo>
                    <a:pt x="1776" y="43"/>
                    <a:pt x="1676" y="1"/>
                    <a:pt x="1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2701273" y="4056415"/>
              <a:ext cx="698743" cy="531854"/>
            </a:xfrm>
            <a:custGeom>
              <a:avLst/>
              <a:gdLst/>
              <a:ahLst/>
              <a:cxnLst/>
              <a:rect l="l" t="t" r="r" b="b"/>
              <a:pathLst>
                <a:path w="19548" h="15235" extrusionOk="0">
                  <a:moveTo>
                    <a:pt x="18971" y="1"/>
                  </a:moveTo>
                  <a:cubicBezTo>
                    <a:pt x="18953" y="1"/>
                    <a:pt x="18934" y="2"/>
                    <a:pt x="18914" y="4"/>
                  </a:cubicBezTo>
                  <a:cubicBezTo>
                    <a:pt x="15578" y="437"/>
                    <a:pt x="12076" y="371"/>
                    <a:pt x="8907" y="1671"/>
                  </a:cubicBezTo>
                  <a:cubicBezTo>
                    <a:pt x="7272" y="2339"/>
                    <a:pt x="5871" y="3339"/>
                    <a:pt x="4737" y="4707"/>
                  </a:cubicBezTo>
                  <a:cubicBezTo>
                    <a:pt x="3503" y="6141"/>
                    <a:pt x="2736" y="7809"/>
                    <a:pt x="2068" y="9577"/>
                  </a:cubicBezTo>
                  <a:cubicBezTo>
                    <a:pt x="1401" y="11245"/>
                    <a:pt x="0" y="12946"/>
                    <a:pt x="401" y="14848"/>
                  </a:cubicBezTo>
                  <a:cubicBezTo>
                    <a:pt x="454" y="15117"/>
                    <a:pt x="650" y="15234"/>
                    <a:pt x="855" y="15234"/>
                  </a:cubicBezTo>
                  <a:cubicBezTo>
                    <a:pt x="1157" y="15234"/>
                    <a:pt x="1481" y="14979"/>
                    <a:pt x="1401" y="14581"/>
                  </a:cubicBezTo>
                  <a:cubicBezTo>
                    <a:pt x="1101" y="13113"/>
                    <a:pt x="2335" y="11612"/>
                    <a:pt x="2902" y="10311"/>
                  </a:cubicBezTo>
                  <a:cubicBezTo>
                    <a:pt x="3570" y="8677"/>
                    <a:pt x="4170" y="7042"/>
                    <a:pt x="5271" y="5641"/>
                  </a:cubicBezTo>
                  <a:cubicBezTo>
                    <a:pt x="6305" y="4373"/>
                    <a:pt x="7572" y="3373"/>
                    <a:pt x="9040" y="2739"/>
                  </a:cubicBezTo>
                  <a:cubicBezTo>
                    <a:pt x="10441" y="2105"/>
                    <a:pt x="12009" y="1805"/>
                    <a:pt x="13510" y="1605"/>
                  </a:cubicBezTo>
                  <a:cubicBezTo>
                    <a:pt x="15311" y="1371"/>
                    <a:pt x="17113" y="1271"/>
                    <a:pt x="18914" y="1071"/>
                  </a:cubicBezTo>
                  <a:cubicBezTo>
                    <a:pt x="19528" y="974"/>
                    <a:pt x="19547" y="1"/>
                    <a:pt x="1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2183788" y="4119391"/>
              <a:ext cx="529419" cy="491463"/>
            </a:xfrm>
            <a:custGeom>
              <a:avLst/>
              <a:gdLst/>
              <a:ahLst/>
              <a:cxnLst/>
              <a:rect l="l" t="t" r="r" b="b"/>
              <a:pathLst>
                <a:path w="14811" h="14078" extrusionOk="0">
                  <a:moveTo>
                    <a:pt x="701" y="1"/>
                  </a:moveTo>
                  <a:cubicBezTo>
                    <a:pt x="0" y="1"/>
                    <a:pt x="0" y="1068"/>
                    <a:pt x="701" y="1068"/>
                  </a:cubicBezTo>
                  <a:cubicBezTo>
                    <a:pt x="3269" y="1068"/>
                    <a:pt x="5938" y="1302"/>
                    <a:pt x="8273" y="2469"/>
                  </a:cubicBezTo>
                  <a:cubicBezTo>
                    <a:pt x="10741" y="3704"/>
                    <a:pt x="12809" y="5939"/>
                    <a:pt x="13410" y="8674"/>
                  </a:cubicBezTo>
                  <a:cubicBezTo>
                    <a:pt x="13777" y="10275"/>
                    <a:pt x="13710" y="11943"/>
                    <a:pt x="13710" y="13577"/>
                  </a:cubicBezTo>
                  <a:cubicBezTo>
                    <a:pt x="13710" y="13911"/>
                    <a:pt x="13969" y="14078"/>
                    <a:pt x="14227" y="14078"/>
                  </a:cubicBezTo>
                  <a:cubicBezTo>
                    <a:pt x="14486" y="14078"/>
                    <a:pt x="14744" y="13911"/>
                    <a:pt x="14744" y="13577"/>
                  </a:cubicBezTo>
                  <a:cubicBezTo>
                    <a:pt x="14744" y="12010"/>
                    <a:pt x="14811" y="10442"/>
                    <a:pt x="14511" y="8874"/>
                  </a:cubicBezTo>
                  <a:cubicBezTo>
                    <a:pt x="14244" y="7306"/>
                    <a:pt x="13577" y="5905"/>
                    <a:pt x="12609" y="4671"/>
                  </a:cubicBezTo>
                  <a:cubicBezTo>
                    <a:pt x="10841" y="2436"/>
                    <a:pt x="8340" y="1068"/>
                    <a:pt x="5571" y="468"/>
                  </a:cubicBezTo>
                  <a:cubicBezTo>
                    <a:pt x="3970" y="134"/>
                    <a:pt x="233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2654161" y="4454312"/>
              <a:ext cx="717331" cy="350880"/>
            </a:xfrm>
            <a:custGeom>
              <a:avLst/>
              <a:gdLst/>
              <a:ahLst/>
              <a:cxnLst/>
              <a:rect l="l" t="t" r="r" b="b"/>
              <a:pathLst>
                <a:path w="20068" h="10051" extrusionOk="0">
                  <a:moveTo>
                    <a:pt x="14849" y="1"/>
                  </a:moveTo>
                  <a:cubicBezTo>
                    <a:pt x="13445" y="1"/>
                    <a:pt x="12053" y="147"/>
                    <a:pt x="10692" y="548"/>
                  </a:cubicBezTo>
                  <a:cubicBezTo>
                    <a:pt x="7856" y="1381"/>
                    <a:pt x="5188" y="3149"/>
                    <a:pt x="3120" y="5218"/>
                  </a:cubicBezTo>
                  <a:cubicBezTo>
                    <a:pt x="1919" y="6385"/>
                    <a:pt x="885" y="7719"/>
                    <a:pt x="184" y="9254"/>
                  </a:cubicBezTo>
                  <a:cubicBezTo>
                    <a:pt x="0" y="9668"/>
                    <a:pt x="372" y="10051"/>
                    <a:pt x="708" y="10051"/>
                  </a:cubicBezTo>
                  <a:cubicBezTo>
                    <a:pt x="859" y="10051"/>
                    <a:pt x="1002" y="9974"/>
                    <a:pt x="1085" y="9787"/>
                  </a:cubicBezTo>
                  <a:cubicBezTo>
                    <a:pt x="2586" y="6552"/>
                    <a:pt x="5521" y="4117"/>
                    <a:pt x="8624" y="2516"/>
                  </a:cubicBezTo>
                  <a:cubicBezTo>
                    <a:pt x="10690" y="1430"/>
                    <a:pt x="12875" y="1063"/>
                    <a:pt x="15103" y="1063"/>
                  </a:cubicBezTo>
                  <a:cubicBezTo>
                    <a:pt x="16435" y="1063"/>
                    <a:pt x="17783" y="1194"/>
                    <a:pt x="19131" y="1381"/>
                  </a:cubicBezTo>
                  <a:cubicBezTo>
                    <a:pt x="19162" y="1386"/>
                    <a:pt x="19192" y="1388"/>
                    <a:pt x="19221" y="1388"/>
                  </a:cubicBezTo>
                  <a:cubicBezTo>
                    <a:pt x="19824" y="1388"/>
                    <a:pt x="20068" y="444"/>
                    <a:pt x="19431" y="381"/>
                  </a:cubicBezTo>
                  <a:cubicBezTo>
                    <a:pt x="17905" y="173"/>
                    <a:pt x="16370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2171849" y="4540958"/>
              <a:ext cx="468402" cy="351230"/>
            </a:xfrm>
            <a:custGeom>
              <a:avLst/>
              <a:gdLst/>
              <a:ahLst/>
              <a:cxnLst/>
              <a:rect l="l" t="t" r="r" b="b"/>
              <a:pathLst>
                <a:path w="13104" h="10061" extrusionOk="0">
                  <a:moveTo>
                    <a:pt x="668" y="34"/>
                  </a:moveTo>
                  <a:cubicBezTo>
                    <a:pt x="1" y="34"/>
                    <a:pt x="1" y="1068"/>
                    <a:pt x="668" y="1068"/>
                  </a:cubicBezTo>
                  <a:cubicBezTo>
                    <a:pt x="3437" y="1134"/>
                    <a:pt x="6439" y="1001"/>
                    <a:pt x="8874" y="2569"/>
                  </a:cubicBezTo>
                  <a:cubicBezTo>
                    <a:pt x="10075" y="3303"/>
                    <a:pt x="11209" y="4437"/>
                    <a:pt x="11609" y="5838"/>
                  </a:cubicBezTo>
                  <a:cubicBezTo>
                    <a:pt x="11943" y="7072"/>
                    <a:pt x="11876" y="8406"/>
                    <a:pt x="12043" y="9674"/>
                  </a:cubicBezTo>
                  <a:cubicBezTo>
                    <a:pt x="12083" y="9943"/>
                    <a:pt x="12270" y="10060"/>
                    <a:pt x="12473" y="10060"/>
                  </a:cubicBezTo>
                  <a:cubicBezTo>
                    <a:pt x="12771" y="10060"/>
                    <a:pt x="13103" y="9805"/>
                    <a:pt x="13043" y="9407"/>
                  </a:cubicBezTo>
                  <a:cubicBezTo>
                    <a:pt x="12843" y="8039"/>
                    <a:pt x="12977" y="6572"/>
                    <a:pt x="12510" y="5237"/>
                  </a:cubicBezTo>
                  <a:cubicBezTo>
                    <a:pt x="11976" y="3770"/>
                    <a:pt x="10808" y="2602"/>
                    <a:pt x="9541" y="1735"/>
                  </a:cubicBezTo>
                  <a:cubicBezTo>
                    <a:pt x="6939" y="0"/>
                    <a:pt x="3670" y="100"/>
                    <a:pt x="668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2272008" y="4077186"/>
              <a:ext cx="130005" cy="139116"/>
            </a:xfrm>
            <a:custGeom>
              <a:avLst/>
              <a:gdLst/>
              <a:ahLst/>
              <a:cxnLst/>
              <a:rect l="l" t="t" r="r" b="b"/>
              <a:pathLst>
                <a:path w="3637" h="3985" extrusionOk="0">
                  <a:moveTo>
                    <a:pt x="2171" y="0"/>
                  </a:moveTo>
                  <a:cubicBezTo>
                    <a:pt x="2090" y="0"/>
                    <a:pt x="2009" y="23"/>
                    <a:pt x="1935" y="76"/>
                  </a:cubicBezTo>
                  <a:cubicBezTo>
                    <a:pt x="1702" y="209"/>
                    <a:pt x="1569" y="543"/>
                    <a:pt x="1735" y="776"/>
                  </a:cubicBezTo>
                  <a:cubicBezTo>
                    <a:pt x="2036" y="1202"/>
                    <a:pt x="2205" y="1685"/>
                    <a:pt x="2426" y="2139"/>
                  </a:cubicBezTo>
                  <a:lnTo>
                    <a:pt x="2426" y="2139"/>
                  </a:lnTo>
                  <a:cubicBezTo>
                    <a:pt x="2156" y="2270"/>
                    <a:pt x="1896" y="2414"/>
                    <a:pt x="1635" y="2544"/>
                  </a:cubicBezTo>
                  <a:cubicBezTo>
                    <a:pt x="1535" y="2611"/>
                    <a:pt x="1468" y="2644"/>
                    <a:pt x="1368" y="2678"/>
                  </a:cubicBezTo>
                  <a:cubicBezTo>
                    <a:pt x="1344" y="2678"/>
                    <a:pt x="1249" y="2731"/>
                    <a:pt x="1238" y="2747"/>
                  </a:cubicBezTo>
                  <a:lnTo>
                    <a:pt x="1238" y="2747"/>
                  </a:lnTo>
                  <a:cubicBezTo>
                    <a:pt x="1191" y="2754"/>
                    <a:pt x="1163" y="2778"/>
                    <a:pt x="1135" y="2778"/>
                  </a:cubicBezTo>
                  <a:cubicBezTo>
                    <a:pt x="901" y="2878"/>
                    <a:pt x="701" y="2911"/>
                    <a:pt x="468" y="2978"/>
                  </a:cubicBezTo>
                  <a:cubicBezTo>
                    <a:pt x="201" y="3011"/>
                    <a:pt x="1" y="3345"/>
                    <a:pt x="101" y="3612"/>
                  </a:cubicBezTo>
                  <a:cubicBezTo>
                    <a:pt x="189" y="3875"/>
                    <a:pt x="380" y="3985"/>
                    <a:pt x="628" y="3985"/>
                  </a:cubicBezTo>
                  <a:cubicBezTo>
                    <a:pt x="663" y="3985"/>
                    <a:pt x="698" y="3983"/>
                    <a:pt x="735" y="3979"/>
                  </a:cubicBezTo>
                  <a:cubicBezTo>
                    <a:pt x="1702" y="3812"/>
                    <a:pt x="2503" y="3211"/>
                    <a:pt x="3370" y="2844"/>
                  </a:cubicBezTo>
                  <a:cubicBezTo>
                    <a:pt x="3537" y="2778"/>
                    <a:pt x="3637" y="2544"/>
                    <a:pt x="3637" y="2377"/>
                  </a:cubicBezTo>
                  <a:cubicBezTo>
                    <a:pt x="3637" y="2277"/>
                    <a:pt x="3637" y="2144"/>
                    <a:pt x="3570" y="2044"/>
                  </a:cubicBezTo>
                  <a:cubicBezTo>
                    <a:pt x="3537" y="1977"/>
                    <a:pt x="3470" y="1877"/>
                    <a:pt x="3403" y="1777"/>
                  </a:cubicBezTo>
                  <a:cubicBezTo>
                    <a:pt x="3336" y="1610"/>
                    <a:pt x="3236" y="1443"/>
                    <a:pt x="3170" y="1277"/>
                  </a:cubicBezTo>
                  <a:cubicBezTo>
                    <a:pt x="3003" y="910"/>
                    <a:pt x="2836" y="576"/>
                    <a:pt x="2636" y="243"/>
                  </a:cubicBezTo>
                  <a:cubicBezTo>
                    <a:pt x="2522" y="106"/>
                    <a:pt x="2346" y="0"/>
                    <a:pt x="2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2380531" y="4107208"/>
              <a:ext cx="149057" cy="146727"/>
            </a:xfrm>
            <a:custGeom>
              <a:avLst/>
              <a:gdLst/>
              <a:ahLst/>
              <a:cxnLst/>
              <a:rect l="l" t="t" r="r" b="b"/>
              <a:pathLst>
                <a:path w="4170" h="4203" extrusionOk="0">
                  <a:moveTo>
                    <a:pt x="2824" y="0"/>
                  </a:moveTo>
                  <a:cubicBezTo>
                    <a:pt x="2736" y="0"/>
                    <a:pt x="2649" y="26"/>
                    <a:pt x="2569" y="83"/>
                  </a:cubicBezTo>
                  <a:cubicBezTo>
                    <a:pt x="2335" y="216"/>
                    <a:pt x="2202" y="550"/>
                    <a:pt x="2369" y="784"/>
                  </a:cubicBezTo>
                  <a:cubicBezTo>
                    <a:pt x="2435" y="850"/>
                    <a:pt x="2469" y="950"/>
                    <a:pt x="2502" y="1050"/>
                  </a:cubicBezTo>
                  <a:cubicBezTo>
                    <a:pt x="2535" y="1084"/>
                    <a:pt x="2569" y="1117"/>
                    <a:pt x="2569" y="1184"/>
                  </a:cubicBezTo>
                  <a:cubicBezTo>
                    <a:pt x="2585" y="1216"/>
                    <a:pt x="2591" y="1227"/>
                    <a:pt x="2593" y="1227"/>
                  </a:cubicBezTo>
                  <a:cubicBezTo>
                    <a:pt x="2596" y="1227"/>
                    <a:pt x="2575" y="1174"/>
                    <a:pt x="2578" y="1174"/>
                  </a:cubicBezTo>
                  <a:lnTo>
                    <a:pt x="2578" y="1174"/>
                  </a:lnTo>
                  <a:cubicBezTo>
                    <a:pt x="2580" y="1174"/>
                    <a:pt x="2586" y="1185"/>
                    <a:pt x="2602" y="1217"/>
                  </a:cubicBezTo>
                  <a:cubicBezTo>
                    <a:pt x="2669" y="1417"/>
                    <a:pt x="2736" y="1617"/>
                    <a:pt x="2802" y="1818"/>
                  </a:cubicBezTo>
                  <a:cubicBezTo>
                    <a:pt x="2864" y="2045"/>
                    <a:pt x="2926" y="2285"/>
                    <a:pt x="2988" y="2522"/>
                  </a:cubicBezTo>
                  <a:lnTo>
                    <a:pt x="2988" y="2522"/>
                  </a:lnTo>
                  <a:cubicBezTo>
                    <a:pt x="2883" y="2565"/>
                    <a:pt x="2782" y="2592"/>
                    <a:pt x="2702" y="2618"/>
                  </a:cubicBezTo>
                  <a:cubicBezTo>
                    <a:pt x="2435" y="2718"/>
                    <a:pt x="2202" y="2785"/>
                    <a:pt x="1968" y="2852"/>
                  </a:cubicBezTo>
                  <a:cubicBezTo>
                    <a:pt x="1468" y="2985"/>
                    <a:pt x="968" y="3085"/>
                    <a:pt x="434" y="3185"/>
                  </a:cubicBezTo>
                  <a:cubicBezTo>
                    <a:pt x="167" y="3252"/>
                    <a:pt x="0" y="3586"/>
                    <a:pt x="100" y="3819"/>
                  </a:cubicBezTo>
                  <a:cubicBezTo>
                    <a:pt x="156" y="4069"/>
                    <a:pt x="349" y="4203"/>
                    <a:pt x="586" y="4203"/>
                  </a:cubicBezTo>
                  <a:cubicBezTo>
                    <a:pt x="634" y="4203"/>
                    <a:pt x="683" y="4197"/>
                    <a:pt x="734" y="4186"/>
                  </a:cubicBezTo>
                  <a:cubicBezTo>
                    <a:pt x="1802" y="3952"/>
                    <a:pt x="2869" y="3719"/>
                    <a:pt x="3870" y="3285"/>
                  </a:cubicBezTo>
                  <a:cubicBezTo>
                    <a:pt x="4070" y="3185"/>
                    <a:pt x="4170" y="2885"/>
                    <a:pt x="4103" y="2685"/>
                  </a:cubicBezTo>
                  <a:cubicBezTo>
                    <a:pt x="3870" y="1884"/>
                    <a:pt x="3736" y="984"/>
                    <a:pt x="3269" y="250"/>
                  </a:cubicBezTo>
                  <a:cubicBezTo>
                    <a:pt x="3159" y="96"/>
                    <a:pt x="2992" y="0"/>
                    <a:pt x="2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2220749" y="4484474"/>
              <a:ext cx="127610" cy="151754"/>
            </a:xfrm>
            <a:custGeom>
              <a:avLst/>
              <a:gdLst/>
              <a:ahLst/>
              <a:cxnLst/>
              <a:rect l="l" t="t" r="r" b="b"/>
              <a:pathLst>
                <a:path w="3570" h="4347" extrusionOk="0">
                  <a:moveTo>
                    <a:pt x="1020" y="1"/>
                  </a:moveTo>
                  <a:cubicBezTo>
                    <a:pt x="844" y="1"/>
                    <a:pt x="655" y="97"/>
                    <a:pt x="567" y="251"/>
                  </a:cubicBezTo>
                  <a:cubicBezTo>
                    <a:pt x="434" y="517"/>
                    <a:pt x="534" y="818"/>
                    <a:pt x="768" y="951"/>
                  </a:cubicBezTo>
                  <a:cubicBezTo>
                    <a:pt x="1135" y="1218"/>
                    <a:pt x="1368" y="1385"/>
                    <a:pt x="1702" y="1685"/>
                  </a:cubicBezTo>
                  <a:cubicBezTo>
                    <a:pt x="1880" y="1845"/>
                    <a:pt x="2048" y="2005"/>
                    <a:pt x="2207" y="2171"/>
                  </a:cubicBezTo>
                  <a:lnTo>
                    <a:pt x="2207" y="2171"/>
                  </a:lnTo>
                  <a:cubicBezTo>
                    <a:pt x="2171" y="2198"/>
                    <a:pt x="2136" y="2225"/>
                    <a:pt x="2102" y="2252"/>
                  </a:cubicBezTo>
                  <a:cubicBezTo>
                    <a:pt x="1902" y="2385"/>
                    <a:pt x="1702" y="2519"/>
                    <a:pt x="1501" y="2619"/>
                  </a:cubicBezTo>
                  <a:cubicBezTo>
                    <a:pt x="1135" y="2886"/>
                    <a:pt x="734" y="3119"/>
                    <a:pt x="334" y="3386"/>
                  </a:cubicBezTo>
                  <a:cubicBezTo>
                    <a:pt x="100" y="3520"/>
                    <a:pt x="0" y="3853"/>
                    <a:pt x="134" y="4087"/>
                  </a:cubicBezTo>
                  <a:cubicBezTo>
                    <a:pt x="250" y="4249"/>
                    <a:pt x="430" y="4347"/>
                    <a:pt x="618" y="4347"/>
                  </a:cubicBezTo>
                  <a:cubicBezTo>
                    <a:pt x="701" y="4347"/>
                    <a:pt x="786" y="4328"/>
                    <a:pt x="868" y="4287"/>
                  </a:cubicBezTo>
                  <a:cubicBezTo>
                    <a:pt x="1702" y="3753"/>
                    <a:pt x="2536" y="3253"/>
                    <a:pt x="3336" y="2619"/>
                  </a:cubicBezTo>
                  <a:cubicBezTo>
                    <a:pt x="3570" y="2419"/>
                    <a:pt x="3503" y="2085"/>
                    <a:pt x="3336" y="1885"/>
                  </a:cubicBezTo>
                  <a:cubicBezTo>
                    <a:pt x="2769" y="1151"/>
                    <a:pt x="2035" y="584"/>
                    <a:pt x="1268" y="84"/>
                  </a:cubicBezTo>
                  <a:cubicBezTo>
                    <a:pt x="1200" y="27"/>
                    <a:pt x="1112" y="1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2316117" y="4489431"/>
              <a:ext cx="138369" cy="171548"/>
            </a:xfrm>
            <a:custGeom>
              <a:avLst/>
              <a:gdLst/>
              <a:ahLst/>
              <a:cxnLst/>
              <a:rect l="l" t="t" r="r" b="b"/>
              <a:pathLst>
                <a:path w="3871" h="4914" extrusionOk="0">
                  <a:moveTo>
                    <a:pt x="1862" y="0"/>
                  </a:moveTo>
                  <a:cubicBezTo>
                    <a:pt x="1505" y="0"/>
                    <a:pt x="1136" y="380"/>
                    <a:pt x="1369" y="776"/>
                  </a:cubicBezTo>
                  <a:cubicBezTo>
                    <a:pt x="1723" y="1358"/>
                    <a:pt x="2001" y="2036"/>
                    <a:pt x="2420" y="2577"/>
                  </a:cubicBezTo>
                  <a:lnTo>
                    <a:pt x="2420" y="2577"/>
                  </a:lnTo>
                  <a:cubicBezTo>
                    <a:pt x="1731" y="3026"/>
                    <a:pt x="1075" y="3548"/>
                    <a:pt x="335" y="3945"/>
                  </a:cubicBezTo>
                  <a:cubicBezTo>
                    <a:pt x="68" y="4078"/>
                    <a:pt x="1" y="4445"/>
                    <a:pt x="134" y="4679"/>
                  </a:cubicBezTo>
                  <a:cubicBezTo>
                    <a:pt x="244" y="4832"/>
                    <a:pt x="411" y="4913"/>
                    <a:pt x="589" y="4913"/>
                  </a:cubicBezTo>
                  <a:cubicBezTo>
                    <a:pt x="681" y="4913"/>
                    <a:pt x="777" y="4891"/>
                    <a:pt x="868" y="4845"/>
                  </a:cubicBezTo>
                  <a:cubicBezTo>
                    <a:pt x="1769" y="4345"/>
                    <a:pt x="2569" y="3644"/>
                    <a:pt x="3503" y="3144"/>
                  </a:cubicBezTo>
                  <a:cubicBezTo>
                    <a:pt x="3804" y="2977"/>
                    <a:pt x="3870" y="2510"/>
                    <a:pt x="3637" y="2310"/>
                  </a:cubicBezTo>
                  <a:cubicBezTo>
                    <a:pt x="2970" y="1810"/>
                    <a:pt x="2703" y="976"/>
                    <a:pt x="2269" y="242"/>
                  </a:cubicBezTo>
                  <a:cubicBezTo>
                    <a:pt x="2169" y="71"/>
                    <a:pt x="2016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3025591" y="4411653"/>
              <a:ext cx="127610" cy="141525"/>
            </a:xfrm>
            <a:custGeom>
              <a:avLst/>
              <a:gdLst/>
              <a:ahLst/>
              <a:cxnLst/>
              <a:rect l="l" t="t" r="r" b="b"/>
              <a:pathLst>
                <a:path w="3570" h="4054" extrusionOk="0">
                  <a:moveTo>
                    <a:pt x="2189" y="0"/>
                  </a:moveTo>
                  <a:cubicBezTo>
                    <a:pt x="2012" y="0"/>
                    <a:pt x="1845" y="82"/>
                    <a:pt x="1735" y="235"/>
                  </a:cubicBezTo>
                  <a:cubicBezTo>
                    <a:pt x="1668" y="402"/>
                    <a:pt x="1535" y="569"/>
                    <a:pt x="1435" y="735"/>
                  </a:cubicBezTo>
                  <a:cubicBezTo>
                    <a:pt x="1435" y="735"/>
                    <a:pt x="1401" y="735"/>
                    <a:pt x="1401" y="769"/>
                  </a:cubicBezTo>
                  <a:cubicBezTo>
                    <a:pt x="1368" y="802"/>
                    <a:pt x="1368" y="836"/>
                    <a:pt x="1335" y="869"/>
                  </a:cubicBezTo>
                  <a:cubicBezTo>
                    <a:pt x="1268" y="936"/>
                    <a:pt x="1201" y="1002"/>
                    <a:pt x="1135" y="1069"/>
                  </a:cubicBezTo>
                  <a:cubicBezTo>
                    <a:pt x="868" y="1369"/>
                    <a:pt x="601" y="1603"/>
                    <a:pt x="301" y="1870"/>
                  </a:cubicBezTo>
                  <a:cubicBezTo>
                    <a:pt x="0" y="2136"/>
                    <a:pt x="201" y="2637"/>
                    <a:pt x="534" y="2737"/>
                  </a:cubicBezTo>
                  <a:cubicBezTo>
                    <a:pt x="601" y="2770"/>
                    <a:pt x="668" y="2770"/>
                    <a:pt x="701" y="2804"/>
                  </a:cubicBezTo>
                  <a:cubicBezTo>
                    <a:pt x="734" y="2804"/>
                    <a:pt x="768" y="2804"/>
                    <a:pt x="801" y="2837"/>
                  </a:cubicBezTo>
                  <a:cubicBezTo>
                    <a:pt x="768" y="2820"/>
                    <a:pt x="751" y="2812"/>
                    <a:pt x="747" y="2812"/>
                  </a:cubicBezTo>
                  <a:cubicBezTo>
                    <a:pt x="743" y="2812"/>
                    <a:pt x="751" y="2820"/>
                    <a:pt x="768" y="2837"/>
                  </a:cubicBezTo>
                  <a:cubicBezTo>
                    <a:pt x="901" y="2870"/>
                    <a:pt x="1001" y="2937"/>
                    <a:pt x="1101" y="2970"/>
                  </a:cubicBezTo>
                  <a:cubicBezTo>
                    <a:pt x="1268" y="3070"/>
                    <a:pt x="1468" y="3171"/>
                    <a:pt x="1635" y="3304"/>
                  </a:cubicBezTo>
                  <a:cubicBezTo>
                    <a:pt x="2002" y="3504"/>
                    <a:pt x="2369" y="3771"/>
                    <a:pt x="2736" y="3971"/>
                  </a:cubicBezTo>
                  <a:cubicBezTo>
                    <a:pt x="2816" y="4028"/>
                    <a:pt x="2907" y="4054"/>
                    <a:pt x="2998" y="4054"/>
                  </a:cubicBezTo>
                  <a:cubicBezTo>
                    <a:pt x="3174" y="4054"/>
                    <a:pt x="3348" y="3958"/>
                    <a:pt x="3436" y="3804"/>
                  </a:cubicBezTo>
                  <a:cubicBezTo>
                    <a:pt x="3570" y="3537"/>
                    <a:pt x="3503" y="3237"/>
                    <a:pt x="3236" y="3070"/>
                  </a:cubicBezTo>
                  <a:cubicBezTo>
                    <a:pt x="2683" y="2748"/>
                    <a:pt x="2163" y="2378"/>
                    <a:pt x="1608" y="2081"/>
                  </a:cubicBezTo>
                  <a:lnTo>
                    <a:pt x="1608" y="2081"/>
                  </a:lnTo>
                  <a:cubicBezTo>
                    <a:pt x="2007" y="1684"/>
                    <a:pt x="2361" y="1250"/>
                    <a:pt x="2636" y="769"/>
                  </a:cubicBezTo>
                  <a:cubicBezTo>
                    <a:pt x="2769" y="535"/>
                    <a:pt x="2702" y="202"/>
                    <a:pt x="2469" y="68"/>
                  </a:cubicBezTo>
                  <a:cubicBezTo>
                    <a:pt x="2377" y="23"/>
                    <a:pt x="2282" y="0"/>
                    <a:pt x="2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3162710" y="4411374"/>
              <a:ext cx="116886" cy="139081"/>
            </a:xfrm>
            <a:custGeom>
              <a:avLst/>
              <a:gdLst/>
              <a:ahLst/>
              <a:cxnLst/>
              <a:rect l="l" t="t" r="r" b="b"/>
              <a:pathLst>
                <a:path w="3270" h="3984" extrusionOk="0">
                  <a:moveTo>
                    <a:pt x="2311" y="1"/>
                  </a:moveTo>
                  <a:cubicBezTo>
                    <a:pt x="2227" y="1"/>
                    <a:pt x="2143" y="23"/>
                    <a:pt x="2069" y="76"/>
                  </a:cubicBezTo>
                  <a:cubicBezTo>
                    <a:pt x="1468" y="510"/>
                    <a:pt x="834" y="877"/>
                    <a:pt x="267" y="1311"/>
                  </a:cubicBezTo>
                  <a:cubicBezTo>
                    <a:pt x="101" y="1411"/>
                    <a:pt x="1" y="1544"/>
                    <a:pt x="1" y="1744"/>
                  </a:cubicBezTo>
                  <a:cubicBezTo>
                    <a:pt x="1" y="1944"/>
                    <a:pt x="101" y="2078"/>
                    <a:pt x="267" y="2211"/>
                  </a:cubicBezTo>
                  <a:cubicBezTo>
                    <a:pt x="468" y="2311"/>
                    <a:pt x="634" y="2445"/>
                    <a:pt x="834" y="2578"/>
                  </a:cubicBezTo>
                  <a:lnTo>
                    <a:pt x="901" y="2645"/>
                  </a:lnTo>
                  <a:lnTo>
                    <a:pt x="1001" y="2745"/>
                  </a:lnTo>
                  <a:cubicBezTo>
                    <a:pt x="1101" y="2812"/>
                    <a:pt x="1201" y="2878"/>
                    <a:pt x="1268" y="2978"/>
                  </a:cubicBezTo>
                  <a:cubicBezTo>
                    <a:pt x="1635" y="3245"/>
                    <a:pt x="1969" y="3545"/>
                    <a:pt x="2302" y="3846"/>
                  </a:cubicBezTo>
                  <a:cubicBezTo>
                    <a:pt x="2424" y="3933"/>
                    <a:pt x="2564" y="3984"/>
                    <a:pt x="2704" y="3984"/>
                  </a:cubicBezTo>
                  <a:cubicBezTo>
                    <a:pt x="2831" y="3984"/>
                    <a:pt x="2958" y="3941"/>
                    <a:pt x="3069" y="3846"/>
                  </a:cubicBezTo>
                  <a:cubicBezTo>
                    <a:pt x="3236" y="3646"/>
                    <a:pt x="3270" y="3279"/>
                    <a:pt x="3069" y="3112"/>
                  </a:cubicBezTo>
                  <a:cubicBezTo>
                    <a:pt x="2512" y="2676"/>
                    <a:pt x="1990" y="2187"/>
                    <a:pt x="1439" y="1760"/>
                  </a:cubicBezTo>
                  <a:lnTo>
                    <a:pt x="1439" y="1760"/>
                  </a:lnTo>
                  <a:cubicBezTo>
                    <a:pt x="1823" y="1503"/>
                    <a:pt x="2220" y="1253"/>
                    <a:pt x="2602" y="977"/>
                  </a:cubicBezTo>
                  <a:cubicBezTo>
                    <a:pt x="2803" y="810"/>
                    <a:pt x="2936" y="510"/>
                    <a:pt x="2769" y="243"/>
                  </a:cubicBezTo>
                  <a:cubicBezTo>
                    <a:pt x="2678" y="106"/>
                    <a:pt x="2493" y="1"/>
                    <a:pt x="2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3002928" y="4039309"/>
              <a:ext cx="140728" cy="144458"/>
            </a:xfrm>
            <a:custGeom>
              <a:avLst/>
              <a:gdLst/>
              <a:ahLst/>
              <a:cxnLst/>
              <a:rect l="l" t="t" r="r" b="b"/>
              <a:pathLst>
                <a:path w="3937" h="4138" extrusionOk="0">
                  <a:moveTo>
                    <a:pt x="2054" y="0"/>
                  </a:moveTo>
                  <a:cubicBezTo>
                    <a:pt x="1868" y="0"/>
                    <a:pt x="1694" y="98"/>
                    <a:pt x="1602" y="260"/>
                  </a:cubicBezTo>
                  <a:cubicBezTo>
                    <a:pt x="1168" y="994"/>
                    <a:pt x="568" y="1528"/>
                    <a:pt x="167" y="2262"/>
                  </a:cubicBezTo>
                  <a:cubicBezTo>
                    <a:pt x="1" y="2528"/>
                    <a:pt x="101" y="2862"/>
                    <a:pt x="334" y="2995"/>
                  </a:cubicBezTo>
                  <a:cubicBezTo>
                    <a:pt x="801" y="3262"/>
                    <a:pt x="1302" y="3396"/>
                    <a:pt x="1802" y="3529"/>
                  </a:cubicBezTo>
                  <a:cubicBezTo>
                    <a:pt x="2035" y="3596"/>
                    <a:pt x="2302" y="3663"/>
                    <a:pt x="2502" y="3763"/>
                  </a:cubicBezTo>
                  <a:cubicBezTo>
                    <a:pt x="2525" y="3763"/>
                    <a:pt x="2591" y="3792"/>
                    <a:pt x="2604" y="3792"/>
                  </a:cubicBezTo>
                  <a:cubicBezTo>
                    <a:pt x="2610" y="3792"/>
                    <a:pt x="2603" y="3785"/>
                    <a:pt x="2569" y="3763"/>
                  </a:cubicBezTo>
                  <a:lnTo>
                    <a:pt x="2569" y="3763"/>
                  </a:lnTo>
                  <a:cubicBezTo>
                    <a:pt x="2636" y="3796"/>
                    <a:pt x="2703" y="3829"/>
                    <a:pt x="2736" y="3863"/>
                  </a:cubicBezTo>
                  <a:cubicBezTo>
                    <a:pt x="2869" y="3929"/>
                    <a:pt x="2969" y="3996"/>
                    <a:pt x="3070" y="4063"/>
                  </a:cubicBezTo>
                  <a:cubicBezTo>
                    <a:pt x="3142" y="4115"/>
                    <a:pt x="3227" y="4137"/>
                    <a:pt x="3314" y="4137"/>
                  </a:cubicBezTo>
                  <a:cubicBezTo>
                    <a:pt x="3508" y="4137"/>
                    <a:pt x="3711" y="4024"/>
                    <a:pt x="3803" y="3863"/>
                  </a:cubicBezTo>
                  <a:cubicBezTo>
                    <a:pt x="3937" y="3596"/>
                    <a:pt x="3837" y="3329"/>
                    <a:pt x="3603" y="3162"/>
                  </a:cubicBezTo>
                  <a:cubicBezTo>
                    <a:pt x="3170" y="2862"/>
                    <a:pt x="2669" y="2695"/>
                    <a:pt x="2169" y="2562"/>
                  </a:cubicBezTo>
                  <a:cubicBezTo>
                    <a:pt x="1935" y="2495"/>
                    <a:pt x="1702" y="2428"/>
                    <a:pt x="1468" y="2362"/>
                  </a:cubicBezTo>
                  <a:cubicBezTo>
                    <a:pt x="1434" y="2350"/>
                    <a:pt x="1395" y="2334"/>
                    <a:pt x="1355" y="2318"/>
                  </a:cubicBezTo>
                  <a:lnTo>
                    <a:pt x="1355" y="2318"/>
                  </a:lnTo>
                  <a:cubicBezTo>
                    <a:pt x="1359" y="2310"/>
                    <a:pt x="1364" y="2302"/>
                    <a:pt x="1368" y="2295"/>
                  </a:cubicBezTo>
                  <a:cubicBezTo>
                    <a:pt x="1535" y="2095"/>
                    <a:pt x="1568" y="2061"/>
                    <a:pt x="1702" y="1861"/>
                  </a:cubicBezTo>
                  <a:cubicBezTo>
                    <a:pt x="1969" y="1528"/>
                    <a:pt x="2269" y="1161"/>
                    <a:pt x="2502" y="794"/>
                  </a:cubicBezTo>
                  <a:cubicBezTo>
                    <a:pt x="2636" y="560"/>
                    <a:pt x="2569" y="193"/>
                    <a:pt x="2302" y="60"/>
                  </a:cubicBezTo>
                  <a:cubicBezTo>
                    <a:pt x="2221" y="19"/>
                    <a:pt x="2136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3149592" y="4016793"/>
              <a:ext cx="126430" cy="133635"/>
            </a:xfrm>
            <a:custGeom>
              <a:avLst/>
              <a:gdLst/>
              <a:ahLst/>
              <a:cxnLst/>
              <a:rect l="l" t="t" r="r" b="b"/>
              <a:pathLst>
                <a:path w="3537" h="3828" extrusionOk="0">
                  <a:moveTo>
                    <a:pt x="2530" y="0"/>
                  </a:moveTo>
                  <a:cubicBezTo>
                    <a:pt x="2398" y="0"/>
                    <a:pt x="2264" y="42"/>
                    <a:pt x="2169" y="138"/>
                  </a:cubicBezTo>
                  <a:cubicBezTo>
                    <a:pt x="1602" y="838"/>
                    <a:pt x="835" y="1305"/>
                    <a:pt x="234" y="1939"/>
                  </a:cubicBezTo>
                  <a:cubicBezTo>
                    <a:pt x="34" y="2173"/>
                    <a:pt x="1" y="2640"/>
                    <a:pt x="334" y="2773"/>
                  </a:cubicBezTo>
                  <a:cubicBezTo>
                    <a:pt x="734" y="2940"/>
                    <a:pt x="1168" y="3140"/>
                    <a:pt x="1602" y="3307"/>
                  </a:cubicBezTo>
                  <a:cubicBezTo>
                    <a:pt x="1802" y="3374"/>
                    <a:pt x="1969" y="3474"/>
                    <a:pt x="2169" y="3540"/>
                  </a:cubicBezTo>
                  <a:cubicBezTo>
                    <a:pt x="2215" y="3559"/>
                    <a:pt x="2230" y="3564"/>
                    <a:pt x="2232" y="3564"/>
                  </a:cubicBezTo>
                  <a:cubicBezTo>
                    <a:pt x="2235" y="3564"/>
                    <a:pt x="2202" y="3550"/>
                    <a:pt x="2205" y="3550"/>
                  </a:cubicBezTo>
                  <a:lnTo>
                    <a:pt x="2205" y="3550"/>
                  </a:lnTo>
                  <a:cubicBezTo>
                    <a:pt x="2207" y="3550"/>
                    <a:pt x="2223" y="3555"/>
                    <a:pt x="2269" y="3574"/>
                  </a:cubicBezTo>
                  <a:cubicBezTo>
                    <a:pt x="2302" y="3607"/>
                    <a:pt x="2369" y="3607"/>
                    <a:pt x="2402" y="3640"/>
                  </a:cubicBezTo>
                  <a:cubicBezTo>
                    <a:pt x="2502" y="3707"/>
                    <a:pt x="2602" y="3740"/>
                    <a:pt x="2703" y="3774"/>
                  </a:cubicBezTo>
                  <a:cubicBezTo>
                    <a:pt x="2795" y="3808"/>
                    <a:pt x="2891" y="3827"/>
                    <a:pt x="2984" y="3827"/>
                  </a:cubicBezTo>
                  <a:cubicBezTo>
                    <a:pt x="3161" y="3827"/>
                    <a:pt x="3327" y="3760"/>
                    <a:pt x="3436" y="3607"/>
                  </a:cubicBezTo>
                  <a:cubicBezTo>
                    <a:pt x="3536" y="3374"/>
                    <a:pt x="3503" y="3007"/>
                    <a:pt x="3236" y="2873"/>
                  </a:cubicBezTo>
                  <a:cubicBezTo>
                    <a:pt x="2803" y="2706"/>
                    <a:pt x="2402" y="2506"/>
                    <a:pt x="1969" y="2339"/>
                  </a:cubicBezTo>
                  <a:cubicBezTo>
                    <a:pt x="1814" y="2288"/>
                    <a:pt x="1660" y="2217"/>
                    <a:pt x="1521" y="2156"/>
                  </a:cubicBezTo>
                  <a:lnTo>
                    <a:pt x="1521" y="2156"/>
                  </a:lnTo>
                  <a:cubicBezTo>
                    <a:pt x="1995" y="1750"/>
                    <a:pt x="2499" y="1370"/>
                    <a:pt x="2903" y="872"/>
                  </a:cubicBezTo>
                  <a:cubicBezTo>
                    <a:pt x="3069" y="672"/>
                    <a:pt x="3136" y="338"/>
                    <a:pt x="2903" y="138"/>
                  </a:cubicBezTo>
                  <a:cubicBezTo>
                    <a:pt x="2816" y="51"/>
                    <a:pt x="2674" y="0"/>
                    <a:pt x="2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1940541" y="2257393"/>
              <a:ext cx="708287" cy="471669"/>
            </a:xfrm>
            <a:custGeom>
              <a:avLst/>
              <a:gdLst/>
              <a:ahLst/>
              <a:cxnLst/>
              <a:rect l="l" t="t" r="r" b="b"/>
              <a:pathLst>
                <a:path w="19815" h="13511" extrusionOk="0">
                  <a:moveTo>
                    <a:pt x="0" y="1"/>
                  </a:moveTo>
                  <a:lnTo>
                    <a:pt x="0" y="101"/>
                  </a:lnTo>
                  <a:cubicBezTo>
                    <a:pt x="2202" y="3803"/>
                    <a:pt x="6605" y="6605"/>
                    <a:pt x="10308" y="8607"/>
                  </a:cubicBezTo>
                  <a:cubicBezTo>
                    <a:pt x="13268" y="10186"/>
                    <a:pt x="16618" y="12348"/>
                    <a:pt x="19685" y="13272"/>
                  </a:cubicBezTo>
                  <a:lnTo>
                    <a:pt x="19685" y="13272"/>
                  </a:lnTo>
                  <a:cubicBezTo>
                    <a:pt x="17697" y="9641"/>
                    <a:pt x="15028" y="5864"/>
                    <a:pt x="11208" y="4004"/>
                  </a:cubicBezTo>
                  <a:cubicBezTo>
                    <a:pt x="7706" y="2302"/>
                    <a:pt x="3403" y="1902"/>
                    <a:pt x="0" y="1"/>
                  </a:cubicBezTo>
                  <a:close/>
                  <a:moveTo>
                    <a:pt x="19685" y="13272"/>
                  </a:moveTo>
                  <a:cubicBezTo>
                    <a:pt x="19728" y="13351"/>
                    <a:pt x="19772" y="13431"/>
                    <a:pt x="19815" y="13510"/>
                  </a:cubicBezTo>
                  <a:lnTo>
                    <a:pt x="19815" y="13310"/>
                  </a:lnTo>
                  <a:cubicBezTo>
                    <a:pt x="19771" y="13298"/>
                    <a:pt x="19728" y="13285"/>
                    <a:pt x="19685" y="13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1982256" y="2336446"/>
              <a:ext cx="51330" cy="64095"/>
            </a:xfrm>
            <a:custGeom>
              <a:avLst/>
              <a:gdLst/>
              <a:ahLst/>
              <a:cxnLst/>
              <a:rect l="l" t="t" r="r" b="b"/>
              <a:pathLst>
                <a:path w="1436" h="1836" extrusionOk="0">
                  <a:moveTo>
                    <a:pt x="318" y="655"/>
                  </a:moveTo>
                  <a:cubicBezTo>
                    <a:pt x="300" y="683"/>
                    <a:pt x="294" y="715"/>
                    <a:pt x="268" y="768"/>
                  </a:cubicBezTo>
                  <a:cubicBezTo>
                    <a:pt x="287" y="730"/>
                    <a:pt x="303" y="693"/>
                    <a:pt x="318" y="655"/>
                  </a:cubicBezTo>
                  <a:close/>
                  <a:moveTo>
                    <a:pt x="1068" y="1"/>
                  </a:moveTo>
                  <a:cubicBezTo>
                    <a:pt x="935" y="1"/>
                    <a:pt x="768" y="1"/>
                    <a:pt x="668" y="67"/>
                  </a:cubicBezTo>
                  <a:cubicBezTo>
                    <a:pt x="535" y="134"/>
                    <a:pt x="468" y="234"/>
                    <a:pt x="435" y="367"/>
                  </a:cubicBezTo>
                  <a:cubicBezTo>
                    <a:pt x="387" y="463"/>
                    <a:pt x="356" y="559"/>
                    <a:pt x="318" y="655"/>
                  </a:cubicBezTo>
                  <a:lnTo>
                    <a:pt x="318" y="655"/>
                  </a:lnTo>
                  <a:cubicBezTo>
                    <a:pt x="322" y="648"/>
                    <a:pt x="328" y="641"/>
                    <a:pt x="335" y="634"/>
                  </a:cubicBezTo>
                  <a:lnTo>
                    <a:pt x="335" y="634"/>
                  </a:lnTo>
                  <a:cubicBezTo>
                    <a:pt x="301" y="768"/>
                    <a:pt x="234" y="868"/>
                    <a:pt x="134" y="968"/>
                  </a:cubicBezTo>
                  <a:cubicBezTo>
                    <a:pt x="167" y="935"/>
                    <a:pt x="201" y="902"/>
                    <a:pt x="234" y="869"/>
                  </a:cubicBezTo>
                  <a:lnTo>
                    <a:pt x="234" y="869"/>
                  </a:lnTo>
                  <a:cubicBezTo>
                    <a:pt x="201" y="902"/>
                    <a:pt x="168" y="935"/>
                    <a:pt x="168" y="968"/>
                  </a:cubicBezTo>
                  <a:cubicBezTo>
                    <a:pt x="68" y="1035"/>
                    <a:pt x="1" y="1201"/>
                    <a:pt x="1" y="1335"/>
                  </a:cubicBezTo>
                  <a:cubicBezTo>
                    <a:pt x="1" y="1435"/>
                    <a:pt x="68" y="1602"/>
                    <a:pt x="168" y="1702"/>
                  </a:cubicBezTo>
                  <a:cubicBezTo>
                    <a:pt x="268" y="1768"/>
                    <a:pt x="368" y="1835"/>
                    <a:pt x="535" y="1835"/>
                  </a:cubicBezTo>
                  <a:cubicBezTo>
                    <a:pt x="668" y="1835"/>
                    <a:pt x="802" y="1802"/>
                    <a:pt x="902" y="1668"/>
                  </a:cubicBezTo>
                  <a:cubicBezTo>
                    <a:pt x="1168" y="1402"/>
                    <a:pt x="1302" y="1035"/>
                    <a:pt x="1435" y="668"/>
                  </a:cubicBezTo>
                  <a:cubicBezTo>
                    <a:pt x="1435" y="568"/>
                    <a:pt x="1435" y="501"/>
                    <a:pt x="1435" y="434"/>
                  </a:cubicBezTo>
                  <a:cubicBezTo>
                    <a:pt x="1435" y="367"/>
                    <a:pt x="1402" y="301"/>
                    <a:pt x="1369" y="267"/>
                  </a:cubicBezTo>
                  <a:cubicBezTo>
                    <a:pt x="1302" y="134"/>
                    <a:pt x="1168" y="34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2060967" y="2287538"/>
              <a:ext cx="47720" cy="60604"/>
            </a:xfrm>
            <a:custGeom>
              <a:avLst/>
              <a:gdLst/>
              <a:ahLst/>
              <a:cxnLst/>
              <a:rect l="l" t="t" r="r" b="b"/>
              <a:pathLst>
                <a:path w="1335" h="1736" extrusionOk="0">
                  <a:moveTo>
                    <a:pt x="208" y="794"/>
                  </a:moveTo>
                  <a:cubicBezTo>
                    <a:pt x="186" y="819"/>
                    <a:pt x="167" y="843"/>
                    <a:pt x="167" y="868"/>
                  </a:cubicBezTo>
                  <a:cubicBezTo>
                    <a:pt x="178" y="846"/>
                    <a:pt x="193" y="821"/>
                    <a:pt x="208" y="794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34"/>
                    <a:pt x="468" y="167"/>
                  </a:cubicBezTo>
                  <a:cubicBezTo>
                    <a:pt x="367" y="267"/>
                    <a:pt x="301" y="367"/>
                    <a:pt x="301" y="501"/>
                  </a:cubicBezTo>
                  <a:cubicBezTo>
                    <a:pt x="301" y="491"/>
                    <a:pt x="301" y="480"/>
                    <a:pt x="301" y="468"/>
                  </a:cubicBezTo>
                  <a:cubicBezTo>
                    <a:pt x="301" y="568"/>
                    <a:pt x="267" y="668"/>
                    <a:pt x="234" y="734"/>
                  </a:cubicBezTo>
                  <a:cubicBezTo>
                    <a:pt x="267" y="701"/>
                    <a:pt x="267" y="668"/>
                    <a:pt x="301" y="634"/>
                  </a:cubicBezTo>
                  <a:lnTo>
                    <a:pt x="301" y="634"/>
                  </a:lnTo>
                  <a:cubicBezTo>
                    <a:pt x="278" y="679"/>
                    <a:pt x="241" y="739"/>
                    <a:pt x="208" y="794"/>
                  </a:cubicBezTo>
                  <a:lnTo>
                    <a:pt x="208" y="794"/>
                  </a:lnTo>
                  <a:cubicBezTo>
                    <a:pt x="217" y="785"/>
                    <a:pt x="225" y="776"/>
                    <a:pt x="234" y="768"/>
                  </a:cubicBezTo>
                  <a:lnTo>
                    <a:pt x="234" y="768"/>
                  </a:lnTo>
                  <a:cubicBezTo>
                    <a:pt x="201" y="801"/>
                    <a:pt x="201" y="834"/>
                    <a:pt x="167" y="868"/>
                  </a:cubicBezTo>
                  <a:cubicBezTo>
                    <a:pt x="67" y="935"/>
                    <a:pt x="1" y="1101"/>
                    <a:pt x="1" y="1235"/>
                  </a:cubicBezTo>
                  <a:cubicBezTo>
                    <a:pt x="1" y="1301"/>
                    <a:pt x="1" y="1368"/>
                    <a:pt x="34" y="1435"/>
                  </a:cubicBezTo>
                  <a:cubicBezTo>
                    <a:pt x="67" y="1468"/>
                    <a:pt x="101" y="1535"/>
                    <a:pt x="167" y="1602"/>
                  </a:cubicBezTo>
                  <a:cubicBezTo>
                    <a:pt x="267" y="1668"/>
                    <a:pt x="401" y="1735"/>
                    <a:pt x="534" y="1735"/>
                  </a:cubicBezTo>
                  <a:cubicBezTo>
                    <a:pt x="668" y="1735"/>
                    <a:pt x="801" y="1702"/>
                    <a:pt x="901" y="1602"/>
                  </a:cubicBezTo>
                  <a:cubicBezTo>
                    <a:pt x="968" y="1502"/>
                    <a:pt x="1035" y="1402"/>
                    <a:pt x="1101" y="1335"/>
                  </a:cubicBezTo>
                  <a:cubicBezTo>
                    <a:pt x="1168" y="1235"/>
                    <a:pt x="1201" y="1101"/>
                    <a:pt x="1235" y="1001"/>
                  </a:cubicBezTo>
                  <a:cubicBezTo>
                    <a:pt x="1268" y="935"/>
                    <a:pt x="1301" y="901"/>
                    <a:pt x="1301" y="834"/>
                  </a:cubicBezTo>
                  <a:cubicBezTo>
                    <a:pt x="1335" y="734"/>
                    <a:pt x="1335" y="634"/>
                    <a:pt x="1335" y="534"/>
                  </a:cubicBezTo>
                  <a:cubicBezTo>
                    <a:pt x="1335" y="401"/>
                    <a:pt x="1268" y="234"/>
                    <a:pt x="1201" y="167"/>
                  </a:cubicBezTo>
                  <a:cubicBezTo>
                    <a:pt x="1135" y="101"/>
                    <a:pt x="1068" y="67"/>
                    <a:pt x="1035" y="34"/>
                  </a:cubicBezTo>
                  <a:cubicBezTo>
                    <a:pt x="968" y="1"/>
                    <a:pt x="90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2045454" y="2385354"/>
              <a:ext cx="59658" cy="67167"/>
            </a:xfrm>
            <a:custGeom>
              <a:avLst/>
              <a:gdLst/>
              <a:ahLst/>
              <a:cxnLst/>
              <a:rect l="l" t="t" r="r" b="b"/>
              <a:pathLst>
                <a:path w="1669" h="1924" extrusionOk="0">
                  <a:moveTo>
                    <a:pt x="1073" y="1503"/>
                  </a:moveTo>
                  <a:cubicBezTo>
                    <a:pt x="1063" y="1529"/>
                    <a:pt x="1054" y="1549"/>
                    <a:pt x="1035" y="1568"/>
                  </a:cubicBezTo>
                  <a:cubicBezTo>
                    <a:pt x="1048" y="1547"/>
                    <a:pt x="1060" y="1525"/>
                    <a:pt x="1073" y="1503"/>
                  </a:cubicBezTo>
                  <a:close/>
                  <a:moveTo>
                    <a:pt x="1168" y="1"/>
                  </a:moveTo>
                  <a:cubicBezTo>
                    <a:pt x="1002" y="1"/>
                    <a:pt x="868" y="34"/>
                    <a:pt x="801" y="134"/>
                  </a:cubicBezTo>
                  <a:cubicBezTo>
                    <a:pt x="468" y="468"/>
                    <a:pt x="201" y="834"/>
                    <a:pt x="68" y="1268"/>
                  </a:cubicBezTo>
                  <a:cubicBezTo>
                    <a:pt x="1" y="1402"/>
                    <a:pt x="34" y="1568"/>
                    <a:pt x="101" y="1668"/>
                  </a:cubicBezTo>
                  <a:cubicBezTo>
                    <a:pt x="168" y="1802"/>
                    <a:pt x="301" y="1902"/>
                    <a:pt x="435" y="1902"/>
                  </a:cubicBezTo>
                  <a:cubicBezTo>
                    <a:pt x="490" y="1916"/>
                    <a:pt x="545" y="1924"/>
                    <a:pt x="600" y="1924"/>
                  </a:cubicBezTo>
                  <a:cubicBezTo>
                    <a:pt x="679" y="1924"/>
                    <a:pt x="757" y="1908"/>
                    <a:pt x="835" y="1869"/>
                  </a:cubicBezTo>
                  <a:cubicBezTo>
                    <a:pt x="935" y="1802"/>
                    <a:pt x="1002" y="1702"/>
                    <a:pt x="1068" y="1568"/>
                  </a:cubicBezTo>
                  <a:cubicBezTo>
                    <a:pt x="1068" y="1541"/>
                    <a:pt x="1091" y="1491"/>
                    <a:pt x="1099" y="1456"/>
                  </a:cubicBezTo>
                  <a:lnTo>
                    <a:pt x="1099" y="1456"/>
                  </a:lnTo>
                  <a:cubicBezTo>
                    <a:pt x="1169" y="1328"/>
                    <a:pt x="1232" y="1205"/>
                    <a:pt x="1335" y="1101"/>
                  </a:cubicBezTo>
                  <a:cubicBezTo>
                    <a:pt x="1302" y="1101"/>
                    <a:pt x="1268" y="1168"/>
                    <a:pt x="1235" y="1201"/>
                  </a:cubicBezTo>
                  <a:cubicBezTo>
                    <a:pt x="1335" y="1068"/>
                    <a:pt x="1435" y="968"/>
                    <a:pt x="1535" y="868"/>
                  </a:cubicBezTo>
                  <a:cubicBezTo>
                    <a:pt x="1602" y="801"/>
                    <a:pt x="1669" y="634"/>
                    <a:pt x="1669" y="501"/>
                  </a:cubicBezTo>
                  <a:cubicBezTo>
                    <a:pt x="1669" y="401"/>
                    <a:pt x="1602" y="234"/>
                    <a:pt x="1535" y="134"/>
                  </a:cubicBezTo>
                  <a:cubicBezTo>
                    <a:pt x="1435" y="67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2128919" y="2357287"/>
              <a:ext cx="47755" cy="61162"/>
            </a:xfrm>
            <a:custGeom>
              <a:avLst/>
              <a:gdLst/>
              <a:ahLst/>
              <a:cxnLst/>
              <a:rect l="l" t="t" r="r" b="b"/>
              <a:pathLst>
                <a:path w="1336" h="1752" extrusionOk="0">
                  <a:moveTo>
                    <a:pt x="1235" y="838"/>
                  </a:moveTo>
                  <a:cubicBezTo>
                    <a:pt x="1235" y="856"/>
                    <a:pt x="1226" y="873"/>
                    <a:pt x="1217" y="891"/>
                  </a:cubicBezTo>
                  <a:lnTo>
                    <a:pt x="1217" y="891"/>
                  </a:lnTo>
                  <a:cubicBezTo>
                    <a:pt x="1223" y="873"/>
                    <a:pt x="1229" y="855"/>
                    <a:pt x="1235" y="838"/>
                  </a:cubicBezTo>
                  <a:close/>
                  <a:moveTo>
                    <a:pt x="134" y="805"/>
                  </a:moveTo>
                  <a:lnTo>
                    <a:pt x="134" y="805"/>
                  </a:lnTo>
                  <a:cubicBezTo>
                    <a:pt x="134" y="838"/>
                    <a:pt x="102" y="870"/>
                    <a:pt x="101" y="903"/>
                  </a:cubicBezTo>
                  <a:lnTo>
                    <a:pt x="101" y="903"/>
                  </a:lnTo>
                  <a:cubicBezTo>
                    <a:pt x="120" y="863"/>
                    <a:pt x="134" y="827"/>
                    <a:pt x="134" y="805"/>
                  </a:cubicBezTo>
                  <a:close/>
                  <a:moveTo>
                    <a:pt x="854" y="1"/>
                  </a:moveTo>
                  <a:cubicBezTo>
                    <a:pt x="803" y="1"/>
                    <a:pt x="752" y="12"/>
                    <a:pt x="701" y="37"/>
                  </a:cubicBezTo>
                  <a:cubicBezTo>
                    <a:pt x="568" y="71"/>
                    <a:pt x="435" y="137"/>
                    <a:pt x="368" y="271"/>
                  </a:cubicBezTo>
                  <a:cubicBezTo>
                    <a:pt x="268" y="471"/>
                    <a:pt x="201" y="704"/>
                    <a:pt x="101" y="905"/>
                  </a:cubicBezTo>
                  <a:cubicBezTo>
                    <a:pt x="101" y="904"/>
                    <a:pt x="101" y="904"/>
                    <a:pt x="101" y="903"/>
                  </a:cubicBezTo>
                  <a:lnTo>
                    <a:pt x="101" y="903"/>
                  </a:lnTo>
                  <a:cubicBezTo>
                    <a:pt x="91" y="925"/>
                    <a:pt x="79" y="948"/>
                    <a:pt x="68" y="971"/>
                  </a:cubicBezTo>
                  <a:cubicBezTo>
                    <a:pt x="34" y="1005"/>
                    <a:pt x="1" y="1071"/>
                    <a:pt x="1" y="1138"/>
                  </a:cubicBezTo>
                  <a:cubicBezTo>
                    <a:pt x="1" y="1205"/>
                    <a:pt x="1" y="1272"/>
                    <a:pt x="34" y="1372"/>
                  </a:cubicBezTo>
                  <a:cubicBezTo>
                    <a:pt x="34" y="1438"/>
                    <a:pt x="68" y="1472"/>
                    <a:pt x="101" y="1538"/>
                  </a:cubicBezTo>
                  <a:cubicBezTo>
                    <a:pt x="134" y="1605"/>
                    <a:pt x="201" y="1638"/>
                    <a:pt x="268" y="1672"/>
                  </a:cubicBezTo>
                  <a:cubicBezTo>
                    <a:pt x="341" y="1721"/>
                    <a:pt x="450" y="1752"/>
                    <a:pt x="556" y="1752"/>
                  </a:cubicBezTo>
                  <a:cubicBezTo>
                    <a:pt x="594" y="1752"/>
                    <a:pt x="632" y="1747"/>
                    <a:pt x="668" y="1739"/>
                  </a:cubicBezTo>
                  <a:cubicBezTo>
                    <a:pt x="768" y="1672"/>
                    <a:pt x="902" y="1605"/>
                    <a:pt x="968" y="1472"/>
                  </a:cubicBezTo>
                  <a:cubicBezTo>
                    <a:pt x="1053" y="1302"/>
                    <a:pt x="1138" y="1109"/>
                    <a:pt x="1202" y="932"/>
                  </a:cubicBezTo>
                  <a:lnTo>
                    <a:pt x="1202" y="932"/>
                  </a:lnTo>
                  <a:cubicBezTo>
                    <a:pt x="1202" y="934"/>
                    <a:pt x="1202" y="936"/>
                    <a:pt x="1202" y="938"/>
                  </a:cubicBezTo>
                  <a:cubicBezTo>
                    <a:pt x="1235" y="905"/>
                    <a:pt x="1235" y="838"/>
                    <a:pt x="1268" y="805"/>
                  </a:cubicBezTo>
                  <a:cubicBezTo>
                    <a:pt x="1302" y="738"/>
                    <a:pt x="1335" y="671"/>
                    <a:pt x="1335" y="604"/>
                  </a:cubicBezTo>
                  <a:cubicBezTo>
                    <a:pt x="1335" y="538"/>
                    <a:pt x="1335" y="471"/>
                    <a:pt x="1335" y="404"/>
                  </a:cubicBezTo>
                  <a:cubicBezTo>
                    <a:pt x="1302" y="338"/>
                    <a:pt x="1268" y="271"/>
                    <a:pt x="1235" y="204"/>
                  </a:cubicBezTo>
                  <a:cubicBezTo>
                    <a:pt x="1202" y="137"/>
                    <a:pt x="1135" y="104"/>
                    <a:pt x="1102" y="71"/>
                  </a:cubicBezTo>
                  <a:cubicBezTo>
                    <a:pt x="1019" y="29"/>
                    <a:pt x="937" y="1"/>
                    <a:pt x="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2189757" y="2410264"/>
              <a:ext cx="53689" cy="67586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438" y="438"/>
                  </a:moveTo>
                  <a:lnTo>
                    <a:pt x="438" y="438"/>
                  </a:lnTo>
                  <a:cubicBezTo>
                    <a:pt x="417" y="471"/>
                    <a:pt x="401" y="511"/>
                    <a:pt x="401" y="534"/>
                  </a:cubicBezTo>
                  <a:cubicBezTo>
                    <a:pt x="420" y="495"/>
                    <a:pt x="428" y="468"/>
                    <a:pt x="438" y="438"/>
                  </a:cubicBezTo>
                  <a:close/>
                  <a:moveTo>
                    <a:pt x="1101" y="1"/>
                  </a:moveTo>
                  <a:cubicBezTo>
                    <a:pt x="968" y="1"/>
                    <a:pt x="801" y="1"/>
                    <a:pt x="701" y="67"/>
                  </a:cubicBezTo>
                  <a:cubicBezTo>
                    <a:pt x="568" y="134"/>
                    <a:pt x="501" y="234"/>
                    <a:pt x="467" y="368"/>
                  </a:cubicBezTo>
                  <a:cubicBezTo>
                    <a:pt x="454" y="395"/>
                    <a:pt x="446" y="417"/>
                    <a:pt x="438" y="438"/>
                  </a:cubicBezTo>
                  <a:lnTo>
                    <a:pt x="438" y="438"/>
                  </a:lnTo>
                  <a:cubicBezTo>
                    <a:pt x="448" y="424"/>
                    <a:pt x="458" y="411"/>
                    <a:pt x="467" y="401"/>
                  </a:cubicBezTo>
                  <a:lnTo>
                    <a:pt x="467" y="401"/>
                  </a:lnTo>
                  <a:cubicBezTo>
                    <a:pt x="334" y="701"/>
                    <a:pt x="167" y="968"/>
                    <a:pt x="67" y="1268"/>
                  </a:cubicBezTo>
                  <a:cubicBezTo>
                    <a:pt x="0" y="1402"/>
                    <a:pt x="34" y="1569"/>
                    <a:pt x="101" y="1669"/>
                  </a:cubicBezTo>
                  <a:cubicBezTo>
                    <a:pt x="167" y="1802"/>
                    <a:pt x="301" y="1902"/>
                    <a:pt x="434" y="1935"/>
                  </a:cubicBezTo>
                  <a:cubicBezTo>
                    <a:pt x="568" y="1935"/>
                    <a:pt x="701" y="1935"/>
                    <a:pt x="834" y="1869"/>
                  </a:cubicBezTo>
                  <a:cubicBezTo>
                    <a:pt x="934" y="1802"/>
                    <a:pt x="1035" y="1702"/>
                    <a:pt x="1068" y="1569"/>
                  </a:cubicBezTo>
                  <a:cubicBezTo>
                    <a:pt x="1068" y="1552"/>
                    <a:pt x="1070" y="1537"/>
                    <a:pt x="1073" y="1523"/>
                  </a:cubicBezTo>
                  <a:lnTo>
                    <a:pt x="1073" y="1523"/>
                  </a:lnTo>
                  <a:cubicBezTo>
                    <a:pt x="1206" y="1228"/>
                    <a:pt x="1369" y="964"/>
                    <a:pt x="1468" y="668"/>
                  </a:cubicBezTo>
                  <a:cubicBezTo>
                    <a:pt x="1502" y="534"/>
                    <a:pt x="1468" y="368"/>
                    <a:pt x="1401" y="268"/>
                  </a:cubicBezTo>
                  <a:cubicBezTo>
                    <a:pt x="1335" y="134"/>
                    <a:pt x="1201" y="34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2256530" y="2335834"/>
              <a:ext cx="53689" cy="74254"/>
            </a:xfrm>
            <a:custGeom>
              <a:avLst/>
              <a:gdLst/>
              <a:ahLst/>
              <a:cxnLst/>
              <a:rect l="l" t="t" r="r" b="b"/>
              <a:pathLst>
                <a:path w="1502" h="2127" extrusionOk="0">
                  <a:moveTo>
                    <a:pt x="267" y="1023"/>
                  </a:moveTo>
                  <a:lnTo>
                    <a:pt x="267" y="1023"/>
                  </a:lnTo>
                  <a:cubicBezTo>
                    <a:pt x="255" y="1041"/>
                    <a:pt x="244" y="1059"/>
                    <a:pt x="233" y="1077"/>
                  </a:cubicBezTo>
                  <a:lnTo>
                    <a:pt x="233" y="1077"/>
                  </a:lnTo>
                  <a:cubicBezTo>
                    <a:pt x="242" y="1056"/>
                    <a:pt x="250" y="1040"/>
                    <a:pt x="267" y="1023"/>
                  </a:cubicBezTo>
                  <a:close/>
                  <a:moveTo>
                    <a:pt x="925" y="0"/>
                  </a:moveTo>
                  <a:cubicBezTo>
                    <a:pt x="841" y="0"/>
                    <a:pt x="759" y="16"/>
                    <a:pt x="701" y="55"/>
                  </a:cubicBezTo>
                  <a:cubicBezTo>
                    <a:pt x="601" y="122"/>
                    <a:pt x="500" y="222"/>
                    <a:pt x="467" y="356"/>
                  </a:cubicBezTo>
                  <a:cubicBezTo>
                    <a:pt x="405" y="603"/>
                    <a:pt x="315" y="850"/>
                    <a:pt x="222" y="1098"/>
                  </a:cubicBezTo>
                  <a:lnTo>
                    <a:pt x="222" y="1098"/>
                  </a:lnTo>
                  <a:cubicBezTo>
                    <a:pt x="181" y="1173"/>
                    <a:pt x="150" y="1248"/>
                    <a:pt x="100" y="1323"/>
                  </a:cubicBezTo>
                  <a:cubicBezTo>
                    <a:pt x="33" y="1456"/>
                    <a:pt x="0" y="1590"/>
                    <a:pt x="67" y="1723"/>
                  </a:cubicBezTo>
                  <a:cubicBezTo>
                    <a:pt x="100" y="1857"/>
                    <a:pt x="167" y="1990"/>
                    <a:pt x="300" y="2057"/>
                  </a:cubicBezTo>
                  <a:cubicBezTo>
                    <a:pt x="362" y="2098"/>
                    <a:pt x="450" y="2127"/>
                    <a:pt x="539" y="2127"/>
                  </a:cubicBezTo>
                  <a:cubicBezTo>
                    <a:pt x="594" y="2127"/>
                    <a:pt x="650" y="2116"/>
                    <a:pt x="701" y="2090"/>
                  </a:cubicBezTo>
                  <a:cubicBezTo>
                    <a:pt x="801" y="2057"/>
                    <a:pt x="934" y="1990"/>
                    <a:pt x="1001" y="1857"/>
                  </a:cubicBezTo>
                  <a:cubicBezTo>
                    <a:pt x="1201" y="1490"/>
                    <a:pt x="1334" y="1056"/>
                    <a:pt x="1468" y="656"/>
                  </a:cubicBezTo>
                  <a:cubicBezTo>
                    <a:pt x="1501" y="522"/>
                    <a:pt x="1468" y="356"/>
                    <a:pt x="1401" y="256"/>
                  </a:cubicBezTo>
                  <a:cubicBezTo>
                    <a:pt x="1334" y="122"/>
                    <a:pt x="1201" y="22"/>
                    <a:pt x="1101" y="22"/>
                  </a:cubicBezTo>
                  <a:cubicBezTo>
                    <a:pt x="1046" y="8"/>
                    <a:pt x="985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2204056" y="2464580"/>
              <a:ext cx="59658" cy="75126"/>
            </a:xfrm>
            <a:custGeom>
              <a:avLst/>
              <a:gdLst/>
              <a:ahLst/>
              <a:cxnLst/>
              <a:rect l="l" t="t" r="r" b="b"/>
              <a:pathLst>
                <a:path w="1669" h="2152" extrusionOk="0">
                  <a:moveTo>
                    <a:pt x="1154" y="0"/>
                  </a:moveTo>
                  <a:cubicBezTo>
                    <a:pt x="1103" y="0"/>
                    <a:pt x="1052" y="11"/>
                    <a:pt x="1001" y="37"/>
                  </a:cubicBezTo>
                  <a:cubicBezTo>
                    <a:pt x="868" y="70"/>
                    <a:pt x="734" y="137"/>
                    <a:pt x="668" y="270"/>
                  </a:cubicBezTo>
                  <a:cubicBezTo>
                    <a:pt x="501" y="637"/>
                    <a:pt x="267" y="971"/>
                    <a:pt x="67" y="1371"/>
                  </a:cubicBezTo>
                  <a:cubicBezTo>
                    <a:pt x="0" y="1471"/>
                    <a:pt x="0" y="1604"/>
                    <a:pt x="34" y="1771"/>
                  </a:cubicBezTo>
                  <a:cubicBezTo>
                    <a:pt x="67" y="1871"/>
                    <a:pt x="134" y="2005"/>
                    <a:pt x="267" y="2071"/>
                  </a:cubicBezTo>
                  <a:cubicBezTo>
                    <a:pt x="341" y="2120"/>
                    <a:pt x="450" y="2151"/>
                    <a:pt x="555" y="2151"/>
                  </a:cubicBezTo>
                  <a:cubicBezTo>
                    <a:pt x="594" y="2151"/>
                    <a:pt x="632" y="2147"/>
                    <a:pt x="668" y="2138"/>
                  </a:cubicBezTo>
                  <a:cubicBezTo>
                    <a:pt x="801" y="2071"/>
                    <a:pt x="901" y="2005"/>
                    <a:pt x="968" y="1871"/>
                  </a:cubicBezTo>
                  <a:cubicBezTo>
                    <a:pt x="1168" y="1504"/>
                    <a:pt x="1401" y="1171"/>
                    <a:pt x="1568" y="771"/>
                  </a:cubicBezTo>
                  <a:cubicBezTo>
                    <a:pt x="1635" y="670"/>
                    <a:pt x="1668" y="537"/>
                    <a:pt x="1635" y="404"/>
                  </a:cubicBezTo>
                  <a:cubicBezTo>
                    <a:pt x="1602" y="270"/>
                    <a:pt x="1501" y="137"/>
                    <a:pt x="1401" y="70"/>
                  </a:cubicBezTo>
                  <a:cubicBezTo>
                    <a:pt x="1319" y="29"/>
                    <a:pt x="1236" y="0"/>
                    <a:pt x="115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2288701" y="2433231"/>
              <a:ext cx="50114" cy="70693"/>
            </a:xfrm>
            <a:custGeom>
              <a:avLst/>
              <a:gdLst/>
              <a:ahLst/>
              <a:cxnLst/>
              <a:rect l="l" t="t" r="r" b="b"/>
              <a:pathLst>
                <a:path w="1402" h="2025" extrusionOk="0">
                  <a:moveTo>
                    <a:pt x="1001" y="1"/>
                  </a:moveTo>
                  <a:cubicBezTo>
                    <a:pt x="868" y="1"/>
                    <a:pt x="701" y="1"/>
                    <a:pt x="601" y="67"/>
                  </a:cubicBezTo>
                  <a:cubicBezTo>
                    <a:pt x="468" y="134"/>
                    <a:pt x="401" y="234"/>
                    <a:pt x="368" y="368"/>
                  </a:cubicBezTo>
                  <a:cubicBezTo>
                    <a:pt x="268" y="701"/>
                    <a:pt x="168" y="1068"/>
                    <a:pt x="67" y="1368"/>
                  </a:cubicBezTo>
                  <a:cubicBezTo>
                    <a:pt x="1" y="1502"/>
                    <a:pt x="34" y="1669"/>
                    <a:pt x="101" y="1769"/>
                  </a:cubicBezTo>
                  <a:cubicBezTo>
                    <a:pt x="168" y="1902"/>
                    <a:pt x="301" y="2002"/>
                    <a:pt x="434" y="2002"/>
                  </a:cubicBezTo>
                  <a:cubicBezTo>
                    <a:pt x="490" y="2016"/>
                    <a:pt x="545" y="2024"/>
                    <a:pt x="600" y="2024"/>
                  </a:cubicBezTo>
                  <a:cubicBezTo>
                    <a:pt x="678" y="2024"/>
                    <a:pt x="757" y="2008"/>
                    <a:pt x="835" y="1969"/>
                  </a:cubicBezTo>
                  <a:cubicBezTo>
                    <a:pt x="935" y="1902"/>
                    <a:pt x="1035" y="1769"/>
                    <a:pt x="1068" y="1635"/>
                  </a:cubicBezTo>
                  <a:cubicBezTo>
                    <a:pt x="1168" y="1335"/>
                    <a:pt x="1268" y="968"/>
                    <a:pt x="1368" y="668"/>
                  </a:cubicBezTo>
                  <a:cubicBezTo>
                    <a:pt x="1402" y="534"/>
                    <a:pt x="1368" y="368"/>
                    <a:pt x="1302" y="268"/>
                  </a:cubicBezTo>
                  <a:cubicBezTo>
                    <a:pt x="1235" y="134"/>
                    <a:pt x="1135" y="34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2314938" y="2530594"/>
              <a:ext cx="52509" cy="85495"/>
            </a:xfrm>
            <a:custGeom>
              <a:avLst/>
              <a:gdLst/>
              <a:ahLst/>
              <a:cxnLst/>
              <a:rect l="l" t="t" r="r" b="b"/>
              <a:pathLst>
                <a:path w="1469" h="2449" extrusionOk="0">
                  <a:moveTo>
                    <a:pt x="1329" y="897"/>
                  </a:moveTo>
                  <a:cubicBezTo>
                    <a:pt x="1323" y="916"/>
                    <a:pt x="1315" y="935"/>
                    <a:pt x="1302" y="948"/>
                  </a:cubicBezTo>
                  <a:cubicBezTo>
                    <a:pt x="1311" y="929"/>
                    <a:pt x="1321" y="912"/>
                    <a:pt x="1329" y="897"/>
                  </a:cubicBezTo>
                  <a:close/>
                  <a:moveTo>
                    <a:pt x="908" y="1"/>
                  </a:moveTo>
                  <a:cubicBezTo>
                    <a:pt x="873" y="1"/>
                    <a:pt x="837" y="5"/>
                    <a:pt x="801" y="14"/>
                  </a:cubicBezTo>
                  <a:cubicBezTo>
                    <a:pt x="668" y="80"/>
                    <a:pt x="534" y="147"/>
                    <a:pt x="468" y="281"/>
                  </a:cubicBezTo>
                  <a:cubicBezTo>
                    <a:pt x="234" y="748"/>
                    <a:pt x="134" y="1281"/>
                    <a:pt x="34" y="1815"/>
                  </a:cubicBezTo>
                  <a:cubicBezTo>
                    <a:pt x="1" y="1948"/>
                    <a:pt x="1" y="2082"/>
                    <a:pt x="67" y="2182"/>
                  </a:cubicBezTo>
                  <a:cubicBezTo>
                    <a:pt x="134" y="2315"/>
                    <a:pt x="267" y="2415"/>
                    <a:pt x="401" y="2449"/>
                  </a:cubicBezTo>
                  <a:cubicBezTo>
                    <a:pt x="534" y="2449"/>
                    <a:pt x="668" y="2449"/>
                    <a:pt x="801" y="2382"/>
                  </a:cubicBezTo>
                  <a:cubicBezTo>
                    <a:pt x="901" y="2315"/>
                    <a:pt x="1001" y="2215"/>
                    <a:pt x="1035" y="2082"/>
                  </a:cubicBezTo>
                  <a:cubicBezTo>
                    <a:pt x="1099" y="1665"/>
                    <a:pt x="1194" y="1247"/>
                    <a:pt x="1350" y="860"/>
                  </a:cubicBezTo>
                  <a:lnTo>
                    <a:pt x="1350" y="860"/>
                  </a:lnTo>
                  <a:cubicBezTo>
                    <a:pt x="1354" y="851"/>
                    <a:pt x="1357" y="843"/>
                    <a:pt x="1360" y="834"/>
                  </a:cubicBezTo>
                  <a:lnTo>
                    <a:pt x="1360" y="834"/>
                  </a:lnTo>
                  <a:cubicBezTo>
                    <a:pt x="1363" y="828"/>
                    <a:pt x="1365" y="821"/>
                    <a:pt x="1368" y="814"/>
                  </a:cubicBezTo>
                  <a:lnTo>
                    <a:pt x="1368" y="814"/>
                  </a:lnTo>
                  <a:cubicBezTo>
                    <a:pt x="1367" y="816"/>
                    <a:pt x="1366" y="817"/>
                    <a:pt x="1364" y="819"/>
                  </a:cubicBezTo>
                  <a:lnTo>
                    <a:pt x="1364" y="819"/>
                  </a:lnTo>
                  <a:cubicBezTo>
                    <a:pt x="1367" y="807"/>
                    <a:pt x="1368" y="795"/>
                    <a:pt x="1368" y="781"/>
                  </a:cubicBezTo>
                  <a:cubicBezTo>
                    <a:pt x="1435" y="681"/>
                    <a:pt x="1468" y="514"/>
                    <a:pt x="1435" y="381"/>
                  </a:cubicBezTo>
                  <a:cubicBezTo>
                    <a:pt x="1402" y="281"/>
                    <a:pt x="1302" y="147"/>
                    <a:pt x="1201" y="80"/>
                  </a:cubicBezTo>
                  <a:cubicBezTo>
                    <a:pt x="1104" y="32"/>
                    <a:pt x="1006" y="1"/>
                    <a:pt x="908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2378136" y="2411832"/>
              <a:ext cx="57263" cy="82004"/>
            </a:xfrm>
            <a:custGeom>
              <a:avLst/>
              <a:gdLst/>
              <a:ahLst/>
              <a:cxnLst/>
              <a:rect l="l" t="t" r="r" b="b"/>
              <a:pathLst>
                <a:path w="1602" h="2349" extrusionOk="0">
                  <a:moveTo>
                    <a:pt x="1468" y="881"/>
                  </a:moveTo>
                  <a:cubicBezTo>
                    <a:pt x="1460" y="897"/>
                    <a:pt x="1454" y="912"/>
                    <a:pt x="1449" y="924"/>
                  </a:cubicBezTo>
                  <a:lnTo>
                    <a:pt x="1449" y="924"/>
                  </a:lnTo>
                  <a:cubicBezTo>
                    <a:pt x="1455" y="910"/>
                    <a:pt x="1462" y="895"/>
                    <a:pt x="1468" y="881"/>
                  </a:cubicBezTo>
                  <a:close/>
                  <a:moveTo>
                    <a:pt x="1449" y="924"/>
                  </a:moveTo>
                  <a:lnTo>
                    <a:pt x="1449" y="924"/>
                  </a:lnTo>
                  <a:cubicBezTo>
                    <a:pt x="1439" y="946"/>
                    <a:pt x="1430" y="968"/>
                    <a:pt x="1420" y="990"/>
                  </a:cubicBezTo>
                  <a:lnTo>
                    <a:pt x="1420" y="990"/>
                  </a:lnTo>
                  <a:cubicBezTo>
                    <a:pt x="1431" y="972"/>
                    <a:pt x="1438" y="952"/>
                    <a:pt x="1449" y="924"/>
                  </a:cubicBezTo>
                  <a:close/>
                  <a:moveTo>
                    <a:pt x="1042" y="0"/>
                  </a:moveTo>
                  <a:cubicBezTo>
                    <a:pt x="1006" y="0"/>
                    <a:pt x="970" y="4"/>
                    <a:pt x="935" y="13"/>
                  </a:cubicBezTo>
                  <a:cubicBezTo>
                    <a:pt x="801" y="80"/>
                    <a:pt x="668" y="147"/>
                    <a:pt x="601" y="280"/>
                  </a:cubicBezTo>
                  <a:cubicBezTo>
                    <a:pt x="367" y="714"/>
                    <a:pt x="234" y="1214"/>
                    <a:pt x="67" y="1681"/>
                  </a:cubicBezTo>
                  <a:cubicBezTo>
                    <a:pt x="1" y="1815"/>
                    <a:pt x="67" y="1981"/>
                    <a:pt x="101" y="2081"/>
                  </a:cubicBezTo>
                  <a:cubicBezTo>
                    <a:pt x="167" y="2215"/>
                    <a:pt x="301" y="2315"/>
                    <a:pt x="434" y="2348"/>
                  </a:cubicBezTo>
                  <a:cubicBezTo>
                    <a:pt x="568" y="2348"/>
                    <a:pt x="701" y="2348"/>
                    <a:pt x="834" y="2282"/>
                  </a:cubicBezTo>
                  <a:cubicBezTo>
                    <a:pt x="868" y="2248"/>
                    <a:pt x="901" y="2215"/>
                    <a:pt x="935" y="2181"/>
                  </a:cubicBezTo>
                  <a:cubicBezTo>
                    <a:pt x="1001" y="2115"/>
                    <a:pt x="1035" y="2048"/>
                    <a:pt x="1068" y="1981"/>
                  </a:cubicBezTo>
                  <a:cubicBezTo>
                    <a:pt x="1188" y="1651"/>
                    <a:pt x="1281" y="1321"/>
                    <a:pt x="1420" y="990"/>
                  </a:cubicBezTo>
                  <a:lnTo>
                    <a:pt x="1420" y="990"/>
                  </a:lnTo>
                  <a:cubicBezTo>
                    <a:pt x="1415" y="998"/>
                    <a:pt x="1409" y="1006"/>
                    <a:pt x="1402" y="1014"/>
                  </a:cubicBezTo>
                  <a:cubicBezTo>
                    <a:pt x="1435" y="947"/>
                    <a:pt x="1468" y="881"/>
                    <a:pt x="1502" y="780"/>
                  </a:cubicBezTo>
                  <a:cubicBezTo>
                    <a:pt x="1568" y="680"/>
                    <a:pt x="1602" y="514"/>
                    <a:pt x="1568" y="380"/>
                  </a:cubicBezTo>
                  <a:cubicBezTo>
                    <a:pt x="1535" y="280"/>
                    <a:pt x="1435" y="147"/>
                    <a:pt x="1335" y="80"/>
                  </a:cubicBezTo>
                  <a:cubicBezTo>
                    <a:pt x="1237" y="31"/>
                    <a:pt x="1139" y="0"/>
                    <a:pt x="1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2415096" y="2520959"/>
              <a:ext cx="52509" cy="67656"/>
            </a:xfrm>
            <a:custGeom>
              <a:avLst/>
              <a:gdLst/>
              <a:ahLst/>
              <a:cxnLst/>
              <a:rect l="l" t="t" r="r" b="b"/>
              <a:pathLst>
                <a:path w="1469" h="1938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34" y="123"/>
                    <a:pt x="468" y="223"/>
                    <a:pt x="434" y="356"/>
                  </a:cubicBezTo>
                  <a:cubicBezTo>
                    <a:pt x="368" y="523"/>
                    <a:pt x="334" y="690"/>
                    <a:pt x="267" y="823"/>
                  </a:cubicBezTo>
                  <a:cubicBezTo>
                    <a:pt x="267" y="790"/>
                    <a:pt x="301" y="757"/>
                    <a:pt x="301" y="690"/>
                  </a:cubicBezTo>
                  <a:lnTo>
                    <a:pt x="301" y="690"/>
                  </a:lnTo>
                  <a:cubicBezTo>
                    <a:pt x="234" y="857"/>
                    <a:pt x="167" y="1024"/>
                    <a:pt x="67" y="1157"/>
                  </a:cubicBezTo>
                  <a:cubicBezTo>
                    <a:pt x="1" y="1257"/>
                    <a:pt x="1" y="1424"/>
                    <a:pt x="34" y="1557"/>
                  </a:cubicBezTo>
                  <a:cubicBezTo>
                    <a:pt x="67" y="1657"/>
                    <a:pt x="167" y="1791"/>
                    <a:pt x="267" y="1857"/>
                  </a:cubicBezTo>
                  <a:cubicBezTo>
                    <a:pt x="365" y="1906"/>
                    <a:pt x="463" y="1937"/>
                    <a:pt x="561" y="1937"/>
                  </a:cubicBezTo>
                  <a:cubicBezTo>
                    <a:pt x="596" y="1937"/>
                    <a:pt x="632" y="1933"/>
                    <a:pt x="668" y="1924"/>
                  </a:cubicBezTo>
                  <a:cubicBezTo>
                    <a:pt x="801" y="1857"/>
                    <a:pt x="901" y="1791"/>
                    <a:pt x="968" y="1691"/>
                  </a:cubicBezTo>
                  <a:cubicBezTo>
                    <a:pt x="1201" y="1357"/>
                    <a:pt x="1302" y="990"/>
                    <a:pt x="1435" y="657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56"/>
                    <a:pt x="1201" y="23"/>
                    <a:pt x="1068" y="23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2465176" y="2601320"/>
              <a:ext cx="52509" cy="74149"/>
            </a:xfrm>
            <a:custGeom>
              <a:avLst/>
              <a:gdLst/>
              <a:ahLst/>
              <a:cxnLst/>
              <a:rect l="l" t="t" r="r" b="b"/>
              <a:pathLst>
                <a:path w="1469" h="2124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68" y="123"/>
                    <a:pt x="468" y="256"/>
                    <a:pt x="434" y="389"/>
                  </a:cubicBezTo>
                  <a:cubicBezTo>
                    <a:pt x="401" y="523"/>
                    <a:pt x="334" y="690"/>
                    <a:pt x="267" y="823"/>
                  </a:cubicBezTo>
                  <a:cubicBezTo>
                    <a:pt x="269" y="822"/>
                    <a:pt x="270" y="821"/>
                    <a:pt x="271" y="820"/>
                  </a:cubicBezTo>
                  <a:lnTo>
                    <a:pt x="271" y="820"/>
                  </a:lnTo>
                  <a:cubicBezTo>
                    <a:pt x="169" y="1035"/>
                    <a:pt x="90" y="1240"/>
                    <a:pt x="34" y="1490"/>
                  </a:cubicBezTo>
                  <a:cubicBezTo>
                    <a:pt x="1" y="1590"/>
                    <a:pt x="1" y="1757"/>
                    <a:pt x="101" y="1857"/>
                  </a:cubicBezTo>
                  <a:cubicBezTo>
                    <a:pt x="134" y="1991"/>
                    <a:pt x="267" y="2091"/>
                    <a:pt x="401" y="2124"/>
                  </a:cubicBezTo>
                  <a:cubicBezTo>
                    <a:pt x="534" y="2124"/>
                    <a:pt x="668" y="2124"/>
                    <a:pt x="801" y="2057"/>
                  </a:cubicBezTo>
                  <a:cubicBezTo>
                    <a:pt x="901" y="1991"/>
                    <a:pt x="1001" y="1890"/>
                    <a:pt x="1035" y="1757"/>
                  </a:cubicBezTo>
                  <a:cubicBezTo>
                    <a:pt x="1068" y="1590"/>
                    <a:pt x="1135" y="1423"/>
                    <a:pt x="1201" y="1290"/>
                  </a:cubicBezTo>
                  <a:lnTo>
                    <a:pt x="1201" y="1290"/>
                  </a:lnTo>
                  <a:cubicBezTo>
                    <a:pt x="1168" y="1323"/>
                    <a:pt x="1168" y="1357"/>
                    <a:pt x="1135" y="1423"/>
                  </a:cubicBezTo>
                  <a:cubicBezTo>
                    <a:pt x="1235" y="1157"/>
                    <a:pt x="1368" y="923"/>
                    <a:pt x="1435" y="656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23"/>
                    <a:pt x="1201" y="22"/>
                    <a:pt x="1068" y="22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2508106" y="2527557"/>
              <a:ext cx="47720" cy="68040"/>
            </a:xfrm>
            <a:custGeom>
              <a:avLst/>
              <a:gdLst/>
              <a:ahLst/>
              <a:cxnLst/>
              <a:rect l="l" t="t" r="r" b="b"/>
              <a:pathLst>
                <a:path w="1335" h="1949" extrusionOk="0">
                  <a:moveTo>
                    <a:pt x="267" y="835"/>
                  </a:moveTo>
                  <a:lnTo>
                    <a:pt x="267" y="835"/>
                  </a:lnTo>
                  <a:cubicBezTo>
                    <a:pt x="257" y="855"/>
                    <a:pt x="247" y="875"/>
                    <a:pt x="236" y="894"/>
                  </a:cubicBezTo>
                  <a:lnTo>
                    <a:pt x="236" y="894"/>
                  </a:lnTo>
                  <a:cubicBezTo>
                    <a:pt x="244" y="872"/>
                    <a:pt x="252" y="850"/>
                    <a:pt x="267" y="835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67"/>
                    <a:pt x="467" y="167"/>
                  </a:cubicBezTo>
                  <a:cubicBezTo>
                    <a:pt x="367" y="267"/>
                    <a:pt x="301" y="368"/>
                    <a:pt x="301" y="534"/>
                  </a:cubicBezTo>
                  <a:cubicBezTo>
                    <a:pt x="301" y="543"/>
                    <a:pt x="301" y="555"/>
                    <a:pt x="301" y="568"/>
                  </a:cubicBezTo>
                  <a:cubicBezTo>
                    <a:pt x="301" y="683"/>
                    <a:pt x="276" y="797"/>
                    <a:pt x="227" y="912"/>
                  </a:cubicBezTo>
                  <a:lnTo>
                    <a:pt x="227" y="912"/>
                  </a:lnTo>
                  <a:cubicBezTo>
                    <a:pt x="173" y="1009"/>
                    <a:pt x="120" y="1088"/>
                    <a:pt x="67" y="1168"/>
                  </a:cubicBezTo>
                  <a:cubicBezTo>
                    <a:pt x="0" y="1268"/>
                    <a:pt x="0" y="1435"/>
                    <a:pt x="34" y="1568"/>
                  </a:cubicBezTo>
                  <a:cubicBezTo>
                    <a:pt x="67" y="1668"/>
                    <a:pt x="134" y="1802"/>
                    <a:pt x="267" y="1869"/>
                  </a:cubicBezTo>
                  <a:cubicBezTo>
                    <a:pt x="341" y="1917"/>
                    <a:pt x="450" y="1948"/>
                    <a:pt x="555" y="1948"/>
                  </a:cubicBezTo>
                  <a:cubicBezTo>
                    <a:pt x="594" y="1948"/>
                    <a:pt x="632" y="1944"/>
                    <a:pt x="668" y="1935"/>
                  </a:cubicBezTo>
                  <a:cubicBezTo>
                    <a:pt x="801" y="1902"/>
                    <a:pt x="901" y="1802"/>
                    <a:pt x="968" y="1702"/>
                  </a:cubicBezTo>
                  <a:cubicBezTo>
                    <a:pt x="1201" y="1335"/>
                    <a:pt x="1335" y="935"/>
                    <a:pt x="1335" y="534"/>
                  </a:cubicBezTo>
                  <a:cubicBezTo>
                    <a:pt x="1335" y="401"/>
                    <a:pt x="1301" y="267"/>
                    <a:pt x="1201" y="167"/>
                  </a:cubicBezTo>
                  <a:cubicBezTo>
                    <a:pt x="1101" y="67"/>
                    <a:pt x="968" y="1"/>
                    <a:pt x="834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2657164" y="1918527"/>
              <a:ext cx="243245" cy="807049"/>
            </a:xfrm>
            <a:custGeom>
              <a:avLst/>
              <a:gdLst/>
              <a:ahLst/>
              <a:cxnLst/>
              <a:rect l="l" t="t" r="r" b="b"/>
              <a:pathLst>
                <a:path w="6805" h="23118" extrusionOk="0">
                  <a:moveTo>
                    <a:pt x="6505" y="1"/>
                  </a:moveTo>
                  <a:lnTo>
                    <a:pt x="6438" y="34"/>
                  </a:lnTo>
                  <a:cubicBezTo>
                    <a:pt x="3603" y="3303"/>
                    <a:pt x="2368" y="8373"/>
                    <a:pt x="1635" y="12543"/>
                  </a:cubicBezTo>
                  <a:cubicBezTo>
                    <a:pt x="1076" y="15830"/>
                    <a:pt x="96" y="19700"/>
                    <a:pt x="195" y="22908"/>
                  </a:cubicBezTo>
                  <a:lnTo>
                    <a:pt x="195" y="22908"/>
                  </a:lnTo>
                  <a:cubicBezTo>
                    <a:pt x="3028" y="19844"/>
                    <a:pt x="5750" y="16116"/>
                    <a:pt x="6305" y="11909"/>
                  </a:cubicBezTo>
                  <a:cubicBezTo>
                    <a:pt x="6805" y="8040"/>
                    <a:pt x="5804" y="3837"/>
                    <a:pt x="6505" y="1"/>
                  </a:cubicBezTo>
                  <a:close/>
                  <a:moveTo>
                    <a:pt x="195" y="22908"/>
                  </a:moveTo>
                  <a:cubicBezTo>
                    <a:pt x="130" y="22978"/>
                    <a:pt x="65" y="23048"/>
                    <a:pt x="0" y="23117"/>
                  </a:cubicBezTo>
                  <a:lnTo>
                    <a:pt x="200" y="23051"/>
                  </a:lnTo>
                  <a:cubicBezTo>
                    <a:pt x="198" y="23003"/>
                    <a:pt x="197" y="22955"/>
                    <a:pt x="195" y="229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2776374" y="1994106"/>
              <a:ext cx="70382" cy="40915"/>
            </a:xfrm>
            <a:custGeom>
              <a:avLst/>
              <a:gdLst/>
              <a:ahLst/>
              <a:cxnLst/>
              <a:rect l="l" t="t" r="r" b="b"/>
              <a:pathLst>
                <a:path w="1969" h="1172" extrusionOk="0">
                  <a:moveTo>
                    <a:pt x="837" y="90"/>
                  </a:moveTo>
                  <a:lnTo>
                    <a:pt x="837" y="90"/>
                  </a:lnTo>
                  <a:cubicBezTo>
                    <a:pt x="847" y="94"/>
                    <a:pt x="857" y="98"/>
                    <a:pt x="868" y="104"/>
                  </a:cubicBezTo>
                  <a:cubicBezTo>
                    <a:pt x="853" y="104"/>
                    <a:pt x="845" y="97"/>
                    <a:pt x="837" y="90"/>
                  </a:cubicBezTo>
                  <a:close/>
                  <a:moveTo>
                    <a:pt x="554" y="1"/>
                  </a:moveTo>
                  <a:cubicBezTo>
                    <a:pt x="503" y="1"/>
                    <a:pt x="452" y="12"/>
                    <a:pt x="401" y="37"/>
                  </a:cubicBezTo>
                  <a:cubicBezTo>
                    <a:pt x="301" y="71"/>
                    <a:pt x="168" y="137"/>
                    <a:pt x="101" y="271"/>
                  </a:cubicBezTo>
                  <a:cubicBezTo>
                    <a:pt x="34" y="371"/>
                    <a:pt x="1" y="538"/>
                    <a:pt x="34" y="671"/>
                  </a:cubicBezTo>
                  <a:cubicBezTo>
                    <a:pt x="101" y="805"/>
                    <a:pt x="168" y="905"/>
                    <a:pt x="268" y="971"/>
                  </a:cubicBezTo>
                  <a:cubicBezTo>
                    <a:pt x="368" y="1038"/>
                    <a:pt x="501" y="1071"/>
                    <a:pt x="601" y="1105"/>
                  </a:cubicBezTo>
                  <a:cubicBezTo>
                    <a:pt x="701" y="1138"/>
                    <a:pt x="835" y="1138"/>
                    <a:pt x="935" y="1172"/>
                  </a:cubicBezTo>
                  <a:lnTo>
                    <a:pt x="1435" y="1172"/>
                  </a:lnTo>
                  <a:cubicBezTo>
                    <a:pt x="1569" y="1172"/>
                    <a:pt x="1702" y="1105"/>
                    <a:pt x="1802" y="1005"/>
                  </a:cubicBezTo>
                  <a:cubicBezTo>
                    <a:pt x="1902" y="938"/>
                    <a:pt x="1969" y="771"/>
                    <a:pt x="1969" y="638"/>
                  </a:cubicBezTo>
                  <a:cubicBezTo>
                    <a:pt x="1936" y="504"/>
                    <a:pt x="1902" y="371"/>
                    <a:pt x="1802" y="271"/>
                  </a:cubicBezTo>
                  <a:cubicBezTo>
                    <a:pt x="1702" y="204"/>
                    <a:pt x="1569" y="137"/>
                    <a:pt x="1435" y="137"/>
                  </a:cubicBezTo>
                  <a:cubicBezTo>
                    <a:pt x="1280" y="137"/>
                    <a:pt x="1095" y="137"/>
                    <a:pt x="936" y="110"/>
                  </a:cubicBezTo>
                  <a:lnTo>
                    <a:pt x="936" y="110"/>
                  </a:lnTo>
                  <a:cubicBezTo>
                    <a:pt x="941" y="112"/>
                    <a:pt x="946" y="113"/>
                    <a:pt x="951" y="115"/>
                  </a:cubicBezTo>
                  <a:lnTo>
                    <a:pt x="951" y="115"/>
                  </a:lnTo>
                  <a:cubicBezTo>
                    <a:pt x="936" y="112"/>
                    <a:pt x="921" y="108"/>
                    <a:pt x="905" y="105"/>
                  </a:cubicBezTo>
                  <a:lnTo>
                    <a:pt x="905" y="105"/>
                  </a:lnTo>
                  <a:cubicBezTo>
                    <a:pt x="915" y="107"/>
                    <a:pt x="925" y="109"/>
                    <a:pt x="936" y="110"/>
                  </a:cubicBezTo>
                  <a:lnTo>
                    <a:pt x="936" y="110"/>
                  </a:lnTo>
                  <a:cubicBezTo>
                    <a:pt x="923" y="107"/>
                    <a:pt x="911" y="104"/>
                    <a:pt x="902" y="104"/>
                  </a:cubicBezTo>
                  <a:lnTo>
                    <a:pt x="902" y="104"/>
                  </a:lnTo>
                  <a:cubicBezTo>
                    <a:pt x="903" y="104"/>
                    <a:pt x="904" y="105"/>
                    <a:pt x="905" y="105"/>
                  </a:cubicBezTo>
                  <a:lnTo>
                    <a:pt x="905" y="105"/>
                  </a:lnTo>
                  <a:cubicBezTo>
                    <a:pt x="904" y="105"/>
                    <a:pt x="903" y="104"/>
                    <a:pt x="901" y="104"/>
                  </a:cubicBezTo>
                  <a:cubicBezTo>
                    <a:pt x="902" y="104"/>
                    <a:pt x="902" y="104"/>
                    <a:pt x="902" y="104"/>
                  </a:cubicBezTo>
                  <a:lnTo>
                    <a:pt x="902" y="104"/>
                  </a:lnTo>
                  <a:cubicBezTo>
                    <a:pt x="879" y="99"/>
                    <a:pt x="855" y="93"/>
                    <a:pt x="832" y="85"/>
                  </a:cubicBezTo>
                  <a:lnTo>
                    <a:pt x="832" y="85"/>
                  </a:lnTo>
                  <a:cubicBezTo>
                    <a:pt x="824" y="77"/>
                    <a:pt x="816" y="71"/>
                    <a:pt x="801" y="71"/>
                  </a:cubicBezTo>
                  <a:cubicBezTo>
                    <a:pt x="784" y="62"/>
                    <a:pt x="766" y="54"/>
                    <a:pt x="749" y="46"/>
                  </a:cubicBezTo>
                  <a:lnTo>
                    <a:pt x="749" y="46"/>
                  </a:lnTo>
                  <a:cubicBezTo>
                    <a:pt x="744" y="43"/>
                    <a:pt x="739" y="40"/>
                    <a:pt x="735" y="37"/>
                  </a:cubicBezTo>
                  <a:lnTo>
                    <a:pt x="735" y="37"/>
                  </a:lnTo>
                  <a:cubicBezTo>
                    <a:pt x="737" y="39"/>
                    <a:pt x="739" y="41"/>
                    <a:pt x="740" y="43"/>
                  </a:cubicBezTo>
                  <a:lnTo>
                    <a:pt x="740" y="43"/>
                  </a:lnTo>
                  <a:cubicBezTo>
                    <a:pt x="678" y="17"/>
                    <a:pt x="61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2852691" y="2050415"/>
              <a:ext cx="65628" cy="40216"/>
            </a:xfrm>
            <a:custGeom>
              <a:avLst/>
              <a:gdLst/>
              <a:ahLst/>
              <a:cxnLst/>
              <a:rect l="l" t="t" r="r" b="b"/>
              <a:pathLst>
                <a:path w="1836" h="1152" extrusionOk="0">
                  <a:moveTo>
                    <a:pt x="735" y="26"/>
                  </a:moveTo>
                  <a:cubicBezTo>
                    <a:pt x="740" y="30"/>
                    <a:pt x="745" y="35"/>
                    <a:pt x="750" y="39"/>
                  </a:cubicBezTo>
                  <a:lnTo>
                    <a:pt x="750" y="39"/>
                  </a:lnTo>
                  <a:cubicBezTo>
                    <a:pt x="750" y="39"/>
                    <a:pt x="751" y="39"/>
                    <a:pt x="751" y="39"/>
                  </a:cubicBezTo>
                  <a:lnTo>
                    <a:pt x="751" y="39"/>
                  </a:lnTo>
                  <a:cubicBezTo>
                    <a:pt x="746" y="36"/>
                    <a:pt x="740" y="31"/>
                    <a:pt x="735" y="26"/>
                  </a:cubicBezTo>
                  <a:close/>
                  <a:moveTo>
                    <a:pt x="751" y="39"/>
                  </a:moveTo>
                  <a:lnTo>
                    <a:pt x="751" y="39"/>
                  </a:lnTo>
                  <a:cubicBezTo>
                    <a:pt x="768" y="52"/>
                    <a:pt x="785" y="58"/>
                    <a:pt x="802" y="68"/>
                  </a:cubicBezTo>
                  <a:lnTo>
                    <a:pt x="802" y="68"/>
                  </a:lnTo>
                  <a:cubicBezTo>
                    <a:pt x="802" y="65"/>
                    <a:pt x="801" y="62"/>
                    <a:pt x="801" y="59"/>
                  </a:cubicBezTo>
                  <a:cubicBezTo>
                    <a:pt x="784" y="50"/>
                    <a:pt x="768" y="44"/>
                    <a:pt x="751" y="39"/>
                  </a:cubicBezTo>
                  <a:close/>
                  <a:moveTo>
                    <a:pt x="872" y="92"/>
                  </a:moveTo>
                  <a:lnTo>
                    <a:pt x="872" y="92"/>
                  </a:lnTo>
                  <a:cubicBezTo>
                    <a:pt x="879" y="94"/>
                    <a:pt x="887" y="96"/>
                    <a:pt x="894" y="98"/>
                  </a:cubicBezTo>
                  <a:lnTo>
                    <a:pt x="894" y="98"/>
                  </a:lnTo>
                  <a:cubicBezTo>
                    <a:pt x="887" y="95"/>
                    <a:pt x="879" y="93"/>
                    <a:pt x="872" y="92"/>
                  </a:cubicBezTo>
                  <a:close/>
                  <a:moveTo>
                    <a:pt x="501" y="0"/>
                  </a:moveTo>
                  <a:cubicBezTo>
                    <a:pt x="468" y="0"/>
                    <a:pt x="434" y="9"/>
                    <a:pt x="401" y="26"/>
                  </a:cubicBezTo>
                  <a:cubicBezTo>
                    <a:pt x="268" y="59"/>
                    <a:pt x="134" y="159"/>
                    <a:pt x="101" y="259"/>
                  </a:cubicBezTo>
                  <a:cubicBezTo>
                    <a:pt x="34" y="392"/>
                    <a:pt x="1" y="526"/>
                    <a:pt x="34" y="659"/>
                  </a:cubicBezTo>
                  <a:cubicBezTo>
                    <a:pt x="67" y="793"/>
                    <a:pt x="134" y="926"/>
                    <a:pt x="268" y="960"/>
                  </a:cubicBezTo>
                  <a:cubicBezTo>
                    <a:pt x="368" y="1026"/>
                    <a:pt x="468" y="1060"/>
                    <a:pt x="601" y="1093"/>
                  </a:cubicBezTo>
                  <a:cubicBezTo>
                    <a:pt x="701" y="1126"/>
                    <a:pt x="801" y="1126"/>
                    <a:pt x="935" y="1126"/>
                  </a:cubicBezTo>
                  <a:cubicBezTo>
                    <a:pt x="968" y="1143"/>
                    <a:pt x="1001" y="1151"/>
                    <a:pt x="1035" y="1151"/>
                  </a:cubicBezTo>
                  <a:cubicBezTo>
                    <a:pt x="1068" y="1151"/>
                    <a:pt x="1101" y="1143"/>
                    <a:pt x="1135" y="1126"/>
                  </a:cubicBezTo>
                  <a:cubicBezTo>
                    <a:pt x="1235" y="1126"/>
                    <a:pt x="1335" y="1126"/>
                    <a:pt x="1435" y="1093"/>
                  </a:cubicBezTo>
                  <a:cubicBezTo>
                    <a:pt x="1568" y="1026"/>
                    <a:pt x="1669" y="960"/>
                    <a:pt x="1735" y="859"/>
                  </a:cubicBezTo>
                  <a:cubicBezTo>
                    <a:pt x="1769" y="793"/>
                    <a:pt x="1802" y="726"/>
                    <a:pt x="1802" y="659"/>
                  </a:cubicBezTo>
                  <a:cubicBezTo>
                    <a:pt x="1835" y="593"/>
                    <a:pt x="1802" y="526"/>
                    <a:pt x="1802" y="459"/>
                  </a:cubicBezTo>
                  <a:cubicBezTo>
                    <a:pt x="1769" y="326"/>
                    <a:pt x="1669" y="192"/>
                    <a:pt x="1568" y="126"/>
                  </a:cubicBezTo>
                  <a:cubicBezTo>
                    <a:pt x="1486" y="84"/>
                    <a:pt x="1404" y="56"/>
                    <a:pt x="1321" y="56"/>
                  </a:cubicBezTo>
                  <a:cubicBezTo>
                    <a:pt x="1270" y="56"/>
                    <a:pt x="1219" y="67"/>
                    <a:pt x="1168" y="92"/>
                  </a:cubicBezTo>
                  <a:cubicBezTo>
                    <a:pt x="1135" y="103"/>
                    <a:pt x="1101" y="111"/>
                    <a:pt x="1068" y="115"/>
                  </a:cubicBezTo>
                  <a:lnTo>
                    <a:pt x="1068" y="115"/>
                  </a:lnTo>
                  <a:cubicBezTo>
                    <a:pt x="1099" y="105"/>
                    <a:pt x="1127" y="92"/>
                    <a:pt x="1168" y="92"/>
                  </a:cubicBezTo>
                  <a:cubicBezTo>
                    <a:pt x="1108" y="92"/>
                    <a:pt x="1075" y="92"/>
                    <a:pt x="1019" y="117"/>
                  </a:cubicBezTo>
                  <a:lnTo>
                    <a:pt x="1019" y="117"/>
                  </a:lnTo>
                  <a:cubicBezTo>
                    <a:pt x="1019" y="117"/>
                    <a:pt x="1018" y="117"/>
                    <a:pt x="1018" y="117"/>
                  </a:cubicBezTo>
                  <a:cubicBezTo>
                    <a:pt x="999" y="117"/>
                    <a:pt x="980" y="116"/>
                    <a:pt x="961" y="114"/>
                  </a:cubicBezTo>
                  <a:lnTo>
                    <a:pt x="961" y="114"/>
                  </a:lnTo>
                  <a:cubicBezTo>
                    <a:pt x="938" y="108"/>
                    <a:pt x="916" y="103"/>
                    <a:pt x="894" y="98"/>
                  </a:cubicBezTo>
                  <a:lnTo>
                    <a:pt x="894" y="98"/>
                  </a:lnTo>
                  <a:cubicBezTo>
                    <a:pt x="900" y="100"/>
                    <a:pt x="906" y="102"/>
                    <a:pt x="912" y="105"/>
                  </a:cubicBezTo>
                  <a:lnTo>
                    <a:pt x="912" y="105"/>
                  </a:lnTo>
                  <a:cubicBezTo>
                    <a:pt x="897" y="101"/>
                    <a:pt x="883" y="97"/>
                    <a:pt x="868" y="92"/>
                  </a:cubicBezTo>
                  <a:cubicBezTo>
                    <a:pt x="869" y="92"/>
                    <a:pt x="871" y="92"/>
                    <a:pt x="872" y="92"/>
                  </a:cubicBezTo>
                  <a:lnTo>
                    <a:pt x="872" y="92"/>
                  </a:lnTo>
                  <a:cubicBezTo>
                    <a:pt x="851" y="87"/>
                    <a:pt x="831" y="81"/>
                    <a:pt x="812" y="74"/>
                  </a:cubicBezTo>
                  <a:lnTo>
                    <a:pt x="812" y="74"/>
                  </a:lnTo>
                  <a:cubicBezTo>
                    <a:pt x="820" y="79"/>
                    <a:pt x="827" y="85"/>
                    <a:pt x="835" y="92"/>
                  </a:cubicBezTo>
                  <a:cubicBezTo>
                    <a:pt x="835" y="92"/>
                    <a:pt x="809" y="92"/>
                    <a:pt x="803" y="70"/>
                  </a:cubicBezTo>
                  <a:lnTo>
                    <a:pt x="803" y="70"/>
                  </a:lnTo>
                  <a:cubicBezTo>
                    <a:pt x="806" y="72"/>
                    <a:pt x="809" y="73"/>
                    <a:pt x="812" y="74"/>
                  </a:cubicBezTo>
                  <a:lnTo>
                    <a:pt x="812" y="74"/>
                  </a:lnTo>
                  <a:cubicBezTo>
                    <a:pt x="809" y="72"/>
                    <a:pt x="806" y="70"/>
                    <a:pt x="802" y="68"/>
                  </a:cubicBezTo>
                  <a:lnTo>
                    <a:pt x="802" y="68"/>
                  </a:lnTo>
                  <a:cubicBezTo>
                    <a:pt x="802" y="69"/>
                    <a:pt x="803" y="70"/>
                    <a:pt x="803" y="70"/>
                  </a:cubicBezTo>
                  <a:lnTo>
                    <a:pt x="803" y="70"/>
                  </a:lnTo>
                  <a:cubicBezTo>
                    <a:pt x="784" y="62"/>
                    <a:pt x="766" y="52"/>
                    <a:pt x="750" y="39"/>
                  </a:cubicBezTo>
                  <a:lnTo>
                    <a:pt x="750" y="39"/>
                  </a:lnTo>
                  <a:cubicBezTo>
                    <a:pt x="700" y="26"/>
                    <a:pt x="651" y="26"/>
                    <a:pt x="601" y="26"/>
                  </a:cubicBezTo>
                  <a:cubicBezTo>
                    <a:pt x="568" y="9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2746563" y="2071081"/>
              <a:ext cx="76351" cy="45907"/>
            </a:xfrm>
            <a:custGeom>
              <a:avLst/>
              <a:gdLst/>
              <a:ahLst/>
              <a:cxnLst/>
              <a:rect l="l" t="t" r="r" b="b"/>
              <a:pathLst>
                <a:path w="2136" h="1315" extrusionOk="0">
                  <a:moveTo>
                    <a:pt x="535" y="1"/>
                  </a:moveTo>
                  <a:cubicBezTo>
                    <a:pt x="401" y="1"/>
                    <a:pt x="268" y="34"/>
                    <a:pt x="168" y="134"/>
                  </a:cubicBezTo>
                  <a:cubicBezTo>
                    <a:pt x="68" y="234"/>
                    <a:pt x="1" y="368"/>
                    <a:pt x="1" y="501"/>
                  </a:cubicBezTo>
                  <a:cubicBezTo>
                    <a:pt x="34" y="801"/>
                    <a:pt x="234" y="1035"/>
                    <a:pt x="535" y="1035"/>
                  </a:cubicBezTo>
                  <a:lnTo>
                    <a:pt x="635" y="1035"/>
                  </a:lnTo>
                  <a:cubicBezTo>
                    <a:pt x="835" y="1068"/>
                    <a:pt x="1035" y="1135"/>
                    <a:pt x="1235" y="1201"/>
                  </a:cubicBezTo>
                  <a:lnTo>
                    <a:pt x="1235" y="1201"/>
                  </a:lnTo>
                  <a:cubicBezTo>
                    <a:pt x="1257" y="1213"/>
                    <a:pt x="1280" y="1224"/>
                    <a:pt x="1302" y="1235"/>
                  </a:cubicBezTo>
                  <a:cubicBezTo>
                    <a:pt x="1400" y="1284"/>
                    <a:pt x="1497" y="1315"/>
                    <a:pt x="1595" y="1315"/>
                  </a:cubicBezTo>
                  <a:cubicBezTo>
                    <a:pt x="1631" y="1315"/>
                    <a:pt x="1666" y="1310"/>
                    <a:pt x="1702" y="1302"/>
                  </a:cubicBezTo>
                  <a:cubicBezTo>
                    <a:pt x="1836" y="1268"/>
                    <a:pt x="1969" y="1168"/>
                    <a:pt x="2036" y="1068"/>
                  </a:cubicBezTo>
                  <a:cubicBezTo>
                    <a:pt x="2102" y="935"/>
                    <a:pt x="2136" y="801"/>
                    <a:pt x="2069" y="668"/>
                  </a:cubicBezTo>
                  <a:cubicBezTo>
                    <a:pt x="2036" y="534"/>
                    <a:pt x="1969" y="401"/>
                    <a:pt x="1836" y="334"/>
                  </a:cubicBezTo>
                  <a:cubicBezTo>
                    <a:pt x="1435" y="134"/>
                    <a:pt x="1002" y="1"/>
                    <a:pt x="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2806186" y="2135419"/>
              <a:ext cx="65628" cy="39344"/>
            </a:xfrm>
            <a:custGeom>
              <a:avLst/>
              <a:gdLst/>
              <a:ahLst/>
              <a:cxnLst/>
              <a:rect l="l" t="t" r="r" b="b"/>
              <a:pathLst>
                <a:path w="1836" h="1127" extrusionOk="0">
                  <a:moveTo>
                    <a:pt x="568" y="1"/>
                  </a:moveTo>
                  <a:cubicBezTo>
                    <a:pt x="534" y="1"/>
                    <a:pt x="501" y="9"/>
                    <a:pt x="468" y="26"/>
                  </a:cubicBezTo>
                  <a:cubicBezTo>
                    <a:pt x="401" y="26"/>
                    <a:pt x="334" y="59"/>
                    <a:pt x="268" y="92"/>
                  </a:cubicBezTo>
                  <a:cubicBezTo>
                    <a:pt x="168" y="159"/>
                    <a:pt x="67" y="259"/>
                    <a:pt x="34" y="393"/>
                  </a:cubicBezTo>
                  <a:cubicBezTo>
                    <a:pt x="1" y="526"/>
                    <a:pt x="1" y="693"/>
                    <a:pt x="101" y="793"/>
                  </a:cubicBezTo>
                  <a:cubicBezTo>
                    <a:pt x="134" y="826"/>
                    <a:pt x="134" y="860"/>
                    <a:pt x="168" y="893"/>
                  </a:cubicBezTo>
                  <a:cubicBezTo>
                    <a:pt x="234" y="960"/>
                    <a:pt x="334" y="993"/>
                    <a:pt x="401" y="1026"/>
                  </a:cubicBezTo>
                  <a:cubicBezTo>
                    <a:pt x="568" y="1060"/>
                    <a:pt x="735" y="1060"/>
                    <a:pt x="901" y="1093"/>
                  </a:cubicBezTo>
                  <a:cubicBezTo>
                    <a:pt x="1002" y="1093"/>
                    <a:pt x="1102" y="1093"/>
                    <a:pt x="1203" y="1107"/>
                  </a:cubicBezTo>
                  <a:lnTo>
                    <a:pt x="1203" y="1107"/>
                  </a:lnTo>
                  <a:cubicBezTo>
                    <a:pt x="1223" y="1114"/>
                    <a:pt x="1244" y="1118"/>
                    <a:pt x="1265" y="1118"/>
                  </a:cubicBezTo>
                  <a:lnTo>
                    <a:pt x="1265" y="1118"/>
                  </a:lnTo>
                  <a:cubicBezTo>
                    <a:pt x="1277" y="1121"/>
                    <a:pt x="1289" y="1123"/>
                    <a:pt x="1302" y="1126"/>
                  </a:cubicBezTo>
                  <a:cubicBezTo>
                    <a:pt x="1295" y="1123"/>
                    <a:pt x="1289" y="1120"/>
                    <a:pt x="1283" y="1117"/>
                  </a:cubicBezTo>
                  <a:lnTo>
                    <a:pt x="1283" y="1117"/>
                  </a:lnTo>
                  <a:cubicBezTo>
                    <a:pt x="1311" y="1115"/>
                    <a:pt x="1340" y="1107"/>
                    <a:pt x="1368" y="1093"/>
                  </a:cubicBezTo>
                  <a:cubicBezTo>
                    <a:pt x="1435" y="1093"/>
                    <a:pt x="1502" y="1060"/>
                    <a:pt x="1569" y="1026"/>
                  </a:cubicBezTo>
                  <a:cubicBezTo>
                    <a:pt x="1669" y="993"/>
                    <a:pt x="1769" y="860"/>
                    <a:pt x="1802" y="726"/>
                  </a:cubicBezTo>
                  <a:cubicBezTo>
                    <a:pt x="1835" y="593"/>
                    <a:pt x="1835" y="426"/>
                    <a:pt x="1769" y="326"/>
                  </a:cubicBezTo>
                  <a:cubicBezTo>
                    <a:pt x="1735" y="292"/>
                    <a:pt x="1702" y="259"/>
                    <a:pt x="1669" y="226"/>
                  </a:cubicBezTo>
                  <a:cubicBezTo>
                    <a:pt x="1602" y="159"/>
                    <a:pt x="1535" y="126"/>
                    <a:pt x="1435" y="92"/>
                  </a:cubicBezTo>
                  <a:cubicBezTo>
                    <a:pt x="1268" y="59"/>
                    <a:pt x="1102" y="59"/>
                    <a:pt x="935" y="26"/>
                  </a:cubicBezTo>
                  <a:lnTo>
                    <a:pt x="668" y="26"/>
                  </a:lnTo>
                  <a:cubicBezTo>
                    <a:pt x="635" y="9"/>
                    <a:pt x="601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2777590" y="2193369"/>
              <a:ext cx="72741" cy="39623"/>
            </a:xfrm>
            <a:custGeom>
              <a:avLst/>
              <a:gdLst/>
              <a:ahLst/>
              <a:cxnLst/>
              <a:rect l="l" t="t" r="r" b="b"/>
              <a:pathLst>
                <a:path w="2035" h="1135" extrusionOk="0">
                  <a:moveTo>
                    <a:pt x="534" y="0"/>
                  </a:moveTo>
                  <a:cubicBezTo>
                    <a:pt x="400" y="0"/>
                    <a:pt x="234" y="67"/>
                    <a:pt x="167" y="134"/>
                  </a:cubicBezTo>
                  <a:cubicBezTo>
                    <a:pt x="67" y="234"/>
                    <a:pt x="0" y="400"/>
                    <a:pt x="0" y="500"/>
                  </a:cubicBezTo>
                  <a:cubicBezTo>
                    <a:pt x="0" y="634"/>
                    <a:pt x="67" y="801"/>
                    <a:pt x="167" y="867"/>
                  </a:cubicBezTo>
                  <a:cubicBezTo>
                    <a:pt x="267" y="967"/>
                    <a:pt x="367" y="1034"/>
                    <a:pt x="534" y="1034"/>
                  </a:cubicBezTo>
                  <a:cubicBezTo>
                    <a:pt x="667" y="1034"/>
                    <a:pt x="767" y="1068"/>
                    <a:pt x="901" y="1068"/>
                  </a:cubicBezTo>
                  <a:lnTo>
                    <a:pt x="767" y="1068"/>
                  </a:lnTo>
                  <a:cubicBezTo>
                    <a:pt x="1001" y="1101"/>
                    <a:pt x="1268" y="1134"/>
                    <a:pt x="1501" y="1134"/>
                  </a:cubicBezTo>
                  <a:cubicBezTo>
                    <a:pt x="1635" y="1134"/>
                    <a:pt x="1768" y="1068"/>
                    <a:pt x="1868" y="967"/>
                  </a:cubicBezTo>
                  <a:cubicBezTo>
                    <a:pt x="1968" y="901"/>
                    <a:pt x="2035" y="734"/>
                    <a:pt x="2035" y="601"/>
                  </a:cubicBezTo>
                  <a:cubicBezTo>
                    <a:pt x="2035" y="467"/>
                    <a:pt x="1968" y="334"/>
                    <a:pt x="1868" y="234"/>
                  </a:cubicBezTo>
                  <a:cubicBezTo>
                    <a:pt x="1768" y="134"/>
                    <a:pt x="1635" y="100"/>
                    <a:pt x="1501" y="100"/>
                  </a:cubicBezTo>
                  <a:cubicBezTo>
                    <a:pt x="1368" y="100"/>
                    <a:pt x="1234" y="67"/>
                    <a:pt x="1134" y="67"/>
                  </a:cubicBezTo>
                  <a:lnTo>
                    <a:pt x="1268" y="67"/>
                  </a:lnTo>
                  <a:cubicBezTo>
                    <a:pt x="1001" y="33"/>
                    <a:pt x="767" y="0"/>
                    <a:pt x="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2847937" y="2255089"/>
              <a:ext cx="79926" cy="38436"/>
            </a:xfrm>
            <a:custGeom>
              <a:avLst/>
              <a:gdLst/>
              <a:ahLst/>
              <a:cxnLst/>
              <a:rect l="l" t="t" r="r" b="b"/>
              <a:pathLst>
                <a:path w="2236" h="1101" extrusionOk="0">
                  <a:moveTo>
                    <a:pt x="467" y="0"/>
                  </a:moveTo>
                  <a:cubicBezTo>
                    <a:pt x="367" y="0"/>
                    <a:pt x="334" y="33"/>
                    <a:pt x="267" y="67"/>
                  </a:cubicBezTo>
                  <a:cubicBezTo>
                    <a:pt x="167" y="133"/>
                    <a:pt x="34" y="267"/>
                    <a:pt x="34" y="367"/>
                  </a:cubicBezTo>
                  <a:cubicBezTo>
                    <a:pt x="0" y="500"/>
                    <a:pt x="0" y="667"/>
                    <a:pt x="67" y="767"/>
                  </a:cubicBezTo>
                  <a:cubicBezTo>
                    <a:pt x="134" y="901"/>
                    <a:pt x="267" y="1001"/>
                    <a:pt x="401" y="1034"/>
                  </a:cubicBezTo>
                  <a:cubicBezTo>
                    <a:pt x="634" y="1034"/>
                    <a:pt x="868" y="1067"/>
                    <a:pt x="1101" y="1101"/>
                  </a:cubicBezTo>
                  <a:cubicBezTo>
                    <a:pt x="1301" y="1101"/>
                    <a:pt x="1501" y="1067"/>
                    <a:pt x="1701" y="1067"/>
                  </a:cubicBezTo>
                  <a:cubicBezTo>
                    <a:pt x="1835" y="1067"/>
                    <a:pt x="1968" y="1001"/>
                    <a:pt x="2068" y="901"/>
                  </a:cubicBezTo>
                  <a:cubicBezTo>
                    <a:pt x="2168" y="801"/>
                    <a:pt x="2235" y="667"/>
                    <a:pt x="2235" y="534"/>
                  </a:cubicBezTo>
                  <a:cubicBezTo>
                    <a:pt x="2202" y="400"/>
                    <a:pt x="2168" y="267"/>
                    <a:pt x="2068" y="167"/>
                  </a:cubicBezTo>
                  <a:cubicBezTo>
                    <a:pt x="1968" y="100"/>
                    <a:pt x="1835" y="33"/>
                    <a:pt x="1701" y="33"/>
                  </a:cubicBezTo>
                  <a:cubicBezTo>
                    <a:pt x="1550" y="47"/>
                    <a:pt x="1392" y="55"/>
                    <a:pt x="1233" y="55"/>
                  </a:cubicBezTo>
                  <a:cubicBezTo>
                    <a:pt x="1050" y="55"/>
                    <a:pt x="865" y="44"/>
                    <a:pt x="687" y="19"/>
                  </a:cubicBezTo>
                  <a:lnTo>
                    <a:pt x="687" y="19"/>
                  </a:lnTo>
                  <a:cubicBezTo>
                    <a:pt x="678" y="10"/>
                    <a:pt x="667" y="0"/>
                    <a:pt x="667" y="0"/>
                  </a:cubicBezTo>
                  <a:lnTo>
                    <a:pt x="567" y="0"/>
                  </a:lnTo>
                  <a:cubicBezTo>
                    <a:pt x="595" y="0"/>
                    <a:pt x="644" y="0"/>
                    <a:pt x="680" y="18"/>
                  </a:cubicBezTo>
                  <a:lnTo>
                    <a:pt x="680" y="18"/>
                  </a:lnTo>
                  <a:cubicBezTo>
                    <a:pt x="642" y="13"/>
                    <a:pt x="604" y="7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2704848" y="2246047"/>
              <a:ext cx="82321" cy="44510"/>
            </a:xfrm>
            <a:custGeom>
              <a:avLst/>
              <a:gdLst/>
              <a:ahLst/>
              <a:cxnLst/>
              <a:rect l="l" t="t" r="r" b="b"/>
              <a:pathLst>
                <a:path w="2303" h="1275" extrusionOk="0">
                  <a:moveTo>
                    <a:pt x="567" y="1"/>
                  </a:moveTo>
                  <a:cubicBezTo>
                    <a:pt x="534" y="1"/>
                    <a:pt x="501" y="9"/>
                    <a:pt x="467" y="26"/>
                  </a:cubicBezTo>
                  <a:cubicBezTo>
                    <a:pt x="401" y="26"/>
                    <a:pt x="334" y="59"/>
                    <a:pt x="267" y="92"/>
                  </a:cubicBezTo>
                  <a:cubicBezTo>
                    <a:pt x="167" y="159"/>
                    <a:pt x="67" y="259"/>
                    <a:pt x="34" y="392"/>
                  </a:cubicBezTo>
                  <a:cubicBezTo>
                    <a:pt x="0" y="526"/>
                    <a:pt x="0" y="693"/>
                    <a:pt x="100" y="793"/>
                  </a:cubicBezTo>
                  <a:cubicBezTo>
                    <a:pt x="167" y="893"/>
                    <a:pt x="267" y="1026"/>
                    <a:pt x="401" y="1026"/>
                  </a:cubicBezTo>
                  <a:cubicBezTo>
                    <a:pt x="801" y="1093"/>
                    <a:pt x="1235" y="1193"/>
                    <a:pt x="1635" y="1260"/>
                  </a:cubicBezTo>
                  <a:cubicBezTo>
                    <a:pt x="1679" y="1260"/>
                    <a:pt x="1724" y="1275"/>
                    <a:pt x="1768" y="1275"/>
                  </a:cubicBezTo>
                  <a:cubicBezTo>
                    <a:pt x="1791" y="1275"/>
                    <a:pt x="1813" y="1271"/>
                    <a:pt x="1835" y="1260"/>
                  </a:cubicBezTo>
                  <a:cubicBezTo>
                    <a:pt x="1902" y="1260"/>
                    <a:pt x="1968" y="1226"/>
                    <a:pt x="2035" y="1193"/>
                  </a:cubicBezTo>
                  <a:cubicBezTo>
                    <a:pt x="2135" y="1126"/>
                    <a:pt x="2235" y="1026"/>
                    <a:pt x="2269" y="893"/>
                  </a:cubicBezTo>
                  <a:cubicBezTo>
                    <a:pt x="2302" y="759"/>
                    <a:pt x="2302" y="593"/>
                    <a:pt x="2235" y="493"/>
                  </a:cubicBezTo>
                  <a:cubicBezTo>
                    <a:pt x="2169" y="392"/>
                    <a:pt x="2035" y="259"/>
                    <a:pt x="1902" y="259"/>
                  </a:cubicBezTo>
                  <a:cubicBezTo>
                    <a:pt x="1501" y="192"/>
                    <a:pt x="1101" y="92"/>
                    <a:pt x="668" y="26"/>
                  </a:cubicBezTo>
                  <a:cubicBezTo>
                    <a:pt x="634" y="9"/>
                    <a:pt x="601" y="1"/>
                    <a:pt x="5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2766830" y="2313283"/>
              <a:ext cx="73992" cy="38471"/>
            </a:xfrm>
            <a:custGeom>
              <a:avLst/>
              <a:gdLst/>
              <a:ahLst/>
              <a:cxnLst/>
              <a:rect l="l" t="t" r="r" b="b"/>
              <a:pathLst>
                <a:path w="2070" h="1102" extrusionOk="0">
                  <a:moveTo>
                    <a:pt x="1569" y="1"/>
                  </a:moveTo>
                  <a:cubicBezTo>
                    <a:pt x="1202" y="1"/>
                    <a:pt x="868" y="34"/>
                    <a:pt x="501" y="34"/>
                  </a:cubicBezTo>
                  <a:cubicBezTo>
                    <a:pt x="368" y="34"/>
                    <a:pt x="234" y="101"/>
                    <a:pt x="134" y="201"/>
                  </a:cubicBezTo>
                  <a:cubicBezTo>
                    <a:pt x="68" y="301"/>
                    <a:pt x="1" y="435"/>
                    <a:pt x="1" y="568"/>
                  </a:cubicBezTo>
                  <a:cubicBezTo>
                    <a:pt x="1" y="701"/>
                    <a:pt x="34" y="835"/>
                    <a:pt x="134" y="935"/>
                  </a:cubicBezTo>
                  <a:cubicBezTo>
                    <a:pt x="234" y="1035"/>
                    <a:pt x="368" y="1102"/>
                    <a:pt x="501" y="1102"/>
                  </a:cubicBezTo>
                  <a:cubicBezTo>
                    <a:pt x="868" y="1102"/>
                    <a:pt x="1202" y="1068"/>
                    <a:pt x="1569" y="1068"/>
                  </a:cubicBezTo>
                  <a:cubicBezTo>
                    <a:pt x="1702" y="1068"/>
                    <a:pt x="1836" y="1002"/>
                    <a:pt x="1936" y="902"/>
                  </a:cubicBezTo>
                  <a:cubicBezTo>
                    <a:pt x="2002" y="801"/>
                    <a:pt x="2069" y="668"/>
                    <a:pt x="2069" y="535"/>
                  </a:cubicBezTo>
                  <a:cubicBezTo>
                    <a:pt x="2069" y="401"/>
                    <a:pt x="2036" y="268"/>
                    <a:pt x="1936" y="168"/>
                  </a:cubicBezTo>
                  <a:cubicBezTo>
                    <a:pt x="1836" y="68"/>
                    <a:pt x="1702" y="1"/>
                    <a:pt x="1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2665492" y="2370360"/>
              <a:ext cx="89470" cy="39867"/>
            </a:xfrm>
            <a:custGeom>
              <a:avLst/>
              <a:gdLst/>
              <a:ahLst/>
              <a:cxnLst/>
              <a:rect l="l" t="t" r="r" b="b"/>
              <a:pathLst>
                <a:path w="2503" h="1142" extrusionOk="0">
                  <a:moveTo>
                    <a:pt x="1960" y="1067"/>
                  </a:moveTo>
                  <a:lnTo>
                    <a:pt x="1960" y="1067"/>
                  </a:lnTo>
                  <a:cubicBezTo>
                    <a:pt x="1921" y="1068"/>
                    <a:pt x="1879" y="1068"/>
                    <a:pt x="1835" y="1068"/>
                  </a:cubicBezTo>
                  <a:lnTo>
                    <a:pt x="1969" y="1068"/>
                  </a:lnTo>
                  <a:cubicBezTo>
                    <a:pt x="1966" y="1067"/>
                    <a:pt x="1963" y="1067"/>
                    <a:pt x="1960" y="1067"/>
                  </a:cubicBezTo>
                  <a:close/>
                  <a:moveTo>
                    <a:pt x="1302" y="0"/>
                  </a:moveTo>
                  <a:cubicBezTo>
                    <a:pt x="1035" y="34"/>
                    <a:pt x="801" y="67"/>
                    <a:pt x="534" y="100"/>
                  </a:cubicBezTo>
                  <a:cubicBezTo>
                    <a:pt x="401" y="100"/>
                    <a:pt x="267" y="134"/>
                    <a:pt x="167" y="267"/>
                  </a:cubicBezTo>
                  <a:cubicBezTo>
                    <a:pt x="67" y="334"/>
                    <a:pt x="1" y="501"/>
                    <a:pt x="1" y="634"/>
                  </a:cubicBezTo>
                  <a:cubicBezTo>
                    <a:pt x="1" y="768"/>
                    <a:pt x="67" y="901"/>
                    <a:pt x="167" y="1001"/>
                  </a:cubicBezTo>
                  <a:cubicBezTo>
                    <a:pt x="254" y="1059"/>
                    <a:pt x="365" y="1141"/>
                    <a:pt x="480" y="1141"/>
                  </a:cubicBezTo>
                  <a:cubicBezTo>
                    <a:pt x="498" y="1141"/>
                    <a:pt x="516" y="1139"/>
                    <a:pt x="534" y="1135"/>
                  </a:cubicBezTo>
                  <a:cubicBezTo>
                    <a:pt x="865" y="1087"/>
                    <a:pt x="1211" y="1040"/>
                    <a:pt x="1551" y="1040"/>
                  </a:cubicBezTo>
                  <a:cubicBezTo>
                    <a:pt x="1689" y="1040"/>
                    <a:pt x="1826" y="1048"/>
                    <a:pt x="1960" y="1067"/>
                  </a:cubicBezTo>
                  <a:lnTo>
                    <a:pt x="1960" y="1067"/>
                  </a:lnTo>
                  <a:cubicBezTo>
                    <a:pt x="2070" y="1063"/>
                    <a:pt x="2162" y="1050"/>
                    <a:pt x="2236" y="1001"/>
                  </a:cubicBezTo>
                  <a:cubicBezTo>
                    <a:pt x="2369" y="934"/>
                    <a:pt x="2469" y="801"/>
                    <a:pt x="2502" y="701"/>
                  </a:cubicBezTo>
                  <a:cubicBezTo>
                    <a:pt x="2502" y="567"/>
                    <a:pt x="2502" y="401"/>
                    <a:pt x="2436" y="301"/>
                  </a:cubicBezTo>
                  <a:cubicBezTo>
                    <a:pt x="2369" y="167"/>
                    <a:pt x="2269" y="67"/>
                    <a:pt x="2135" y="34"/>
                  </a:cubicBezTo>
                  <a:cubicBezTo>
                    <a:pt x="1835" y="0"/>
                    <a:pt x="156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2805006" y="2394726"/>
              <a:ext cx="88254" cy="38541"/>
            </a:xfrm>
            <a:custGeom>
              <a:avLst/>
              <a:gdLst/>
              <a:ahLst/>
              <a:cxnLst/>
              <a:rect l="l" t="t" r="r" b="b"/>
              <a:pathLst>
                <a:path w="2469" h="1104" extrusionOk="0">
                  <a:moveTo>
                    <a:pt x="1802" y="1070"/>
                  </a:moveTo>
                  <a:cubicBezTo>
                    <a:pt x="1803" y="1071"/>
                    <a:pt x="1804" y="1071"/>
                    <a:pt x="1805" y="1071"/>
                  </a:cubicBezTo>
                  <a:lnTo>
                    <a:pt x="1805" y="1071"/>
                  </a:lnTo>
                  <a:cubicBezTo>
                    <a:pt x="1791" y="1070"/>
                    <a:pt x="1778" y="1070"/>
                    <a:pt x="1768" y="1070"/>
                  </a:cubicBezTo>
                  <a:close/>
                  <a:moveTo>
                    <a:pt x="488" y="0"/>
                  </a:moveTo>
                  <a:cubicBezTo>
                    <a:pt x="238" y="0"/>
                    <a:pt x="0" y="252"/>
                    <a:pt x="0" y="503"/>
                  </a:cubicBezTo>
                  <a:cubicBezTo>
                    <a:pt x="34" y="803"/>
                    <a:pt x="234" y="1004"/>
                    <a:pt x="534" y="1037"/>
                  </a:cubicBezTo>
                  <a:cubicBezTo>
                    <a:pt x="1001" y="1070"/>
                    <a:pt x="1435" y="1037"/>
                    <a:pt x="1902" y="1104"/>
                  </a:cubicBezTo>
                  <a:cubicBezTo>
                    <a:pt x="1894" y="1095"/>
                    <a:pt x="1883" y="1089"/>
                    <a:pt x="1872" y="1085"/>
                  </a:cubicBezTo>
                  <a:lnTo>
                    <a:pt x="1872" y="1085"/>
                  </a:lnTo>
                  <a:cubicBezTo>
                    <a:pt x="1904" y="1090"/>
                    <a:pt x="1936" y="1092"/>
                    <a:pt x="1968" y="1092"/>
                  </a:cubicBezTo>
                  <a:cubicBezTo>
                    <a:pt x="2046" y="1092"/>
                    <a:pt x="2124" y="1076"/>
                    <a:pt x="2202" y="1037"/>
                  </a:cubicBezTo>
                  <a:cubicBezTo>
                    <a:pt x="2302" y="970"/>
                    <a:pt x="2402" y="837"/>
                    <a:pt x="2435" y="703"/>
                  </a:cubicBezTo>
                  <a:cubicBezTo>
                    <a:pt x="2469" y="570"/>
                    <a:pt x="2435" y="437"/>
                    <a:pt x="2369" y="303"/>
                  </a:cubicBezTo>
                  <a:cubicBezTo>
                    <a:pt x="2302" y="203"/>
                    <a:pt x="2202" y="103"/>
                    <a:pt x="2069" y="70"/>
                  </a:cubicBezTo>
                  <a:cubicBezTo>
                    <a:pt x="1802" y="36"/>
                    <a:pt x="1535" y="3"/>
                    <a:pt x="1268" y="3"/>
                  </a:cubicBezTo>
                  <a:lnTo>
                    <a:pt x="534" y="3"/>
                  </a:lnTo>
                  <a:cubicBezTo>
                    <a:pt x="519" y="1"/>
                    <a:pt x="504" y="0"/>
                    <a:pt x="488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2725116" y="2457249"/>
              <a:ext cx="72777" cy="40077"/>
            </a:xfrm>
            <a:custGeom>
              <a:avLst/>
              <a:gdLst/>
              <a:ahLst/>
              <a:cxnLst/>
              <a:rect l="l" t="t" r="r" b="b"/>
              <a:pathLst>
                <a:path w="2036" h="1148" extrusionOk="0">
                  <a:moveTo>
                    <a:pt x="555" y="0"/>
                  </a:moveTo>
                  <a:cubicBezTo>
                    <a:pt x="450" y="0"/>
                    <a:pt x="341" y="31"/>
                    <a:pt x="267" y="80"/>
                  </a:cubicBezTo>
                  <a:cubicBezTo>
                    <a:pt x="134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0"/>
                  </a:cubicBezTo>
                  <a:cubicBezTo>
                    <a:pt x="134" y="914"/>
                    <a:pt x="267" y="1014"/>
                    <a:pt x="401" y="1047"/>
                  </a:cubicBezTo>
                  <a:cubicBezTo>
                    <a:pt x="768" y="1114"/>
                    <a:pt x="1135" y="1147"/>
                    <a:pt x="1502" y="1147"/>
                  </a:cubicBezTo>
                  <a:cubicBezTo>
                    <a:pt x="1635" y="1147"/>
                    <a:pt x="1768" y="1081"/>
                    <a:pt x="1868" y="981"/>
                  </a:cubicBezTo>
                  <a:cubicBezTo>
                    <a:pt x="1969" y="880"/>
                    <a:pt x="2035" y="747"/>
                    <a:pt x="2035" y="614"/>
                  </a:cubicBezTo>
                  <a:cubicBezTo>
                    <a:pt x="2035" y="480"/>
                    <a:pt x="1969" y="347"/>
                    <a:pt x="1868" y="247"/>
                  </a:cubicBezTo>
                  <a:cubicBezTo>
                    <a:pt x="1768" y="147"/>
                    <a:pt x="1635" y="113"/>
                    <a:pt x="1502" y="113"/>
                  </a:cubicBezTo>
                  <a:cubicBezTo>
                    <a:pt x="1268" y="113"/>
                    <a:pt x="1035" y="113"/>
                    <a:pt x="834" y="80"/>
                  </a:cubicBezTo>
                  <a:lnTo>
                    <a:pt x="968" y="80"/>
                  </a:lnTo>
                  <a:cubicBezTo>
                    <a:pt x="868" y="80"/>
                    <a:pt x="768" y="47"/>
                    <a:pt x="668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2655948" y="2531885"/>
              <a:ext cx="79926" cy="37633"/>
            </a:xfrm>
            <a:custGeom>
              <a:avLst/>
              <a:gdLst/>
              <a:ahLst/>
              <a:cxnLst/>
              <a:rect l="l" t="t" r="r" b="b"/>
              <a:pathLst>
                <a:path w="2236" h="1078" extrusionOk="0">
                  <a:moveTo>
                    <a:pt x="784" y="0"/>
                  </a:moveTo>
                  <a:cubicBezTo>
                    <a:pt x="702" y="0"/>
                    <a:pt x="619" y="3"/>
                    <a:pt x="534" y="10"/>
                  </a:cubicBezTo>
                  <a:cubicBezTo>
                    <a:pt x="401" y="10"/>
                    <a:pt x="268" y="43"/>
                    <a:pt x="168" y="143"/>
                  </a:cubicBezTo>
                  <a:cubicBezTo>
                    <a:pt x="67" y="244"/>
                    <a:pt x="1" y="377"/>
                    <a:pt x="1" y="510"/>
                  </a:cubicBezTo>
                  <a:cubicBezTo>
                    <a:pt x="1" y="644"/>
                    <a:pt x="67" y="777"/>
                    <a:pt x="168" y="877"/>
                  </a:cubicBezTo>
                  <a:cubicBezTo>
                    <a:pt x="268" y="977"/>
                    <a:pt x="401" y="1044"/>
                    <a:pt x="534" y="1044"/>
                  </a:cubicBezTo>
                  <a:cubicBezTo>
                    <a:pt x="615" y="1037"/>
                    <a:pt x="693" y="1035"/>
                    <a:pt x="771" y="1035"/>
                  </a:cubicBezTo>
                  <a:cubicBezTo>
                    <a:pt x="1083" y="1035"/>
                    <a:pt x="1382" y="1077"/>
                    <a:pt x="1702" y="1077"/>
                  </a:cubicBezTo>
                  <a:cubicBezTo>
                    <a:pt x="1835" y="1044"/>
                    <a:pt x="1969" y="1011"/>
                    <a:pt x="2069" y="911"/>
                  </a:cubicBezTo>
                  <a:cubicBezTo>
                    <a:pt x="2169" y="811"/>
                    <a:pt x="2236" y="677"/>
                    <a:pt x="2236" y="544"/>
                  </a:cubicBezTo>
                  <a:cubicBezTo>
                    <a:pt x="2202" y="410"/>
                    <a:pt x="2169" y="277"/>
                    <a:pt x="2069" y="177"/>
                  </a:cubicBezTo>
                  <a:cubicBezTo>
                    <a:pt x="1969" y="77"/>
                    <a:pt x="1835" y="10"/>
                    <a:pt x="1702" y="10"/>
                  </a:cubicBezTo>
                  <a:cubicBezTo>
                    <a:pt x="1617" y="17"/>
                    <a:pt x="1534" y="20"/>
                    <a:pt x="1452" y="20"/>
                  </a:cubicBezTo>
                  <a:cubicBezTo>
                    <a:pt x="1227" y="20"/>
                    <a:pt x="1009" y="0"/>
                    <a:pt x="78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2747778" y="2545744"/>
              <a:ext cx="72777" cy="38925"/>
            </a:xfrm>
            <a:custGeom>
              <a:avLst/>
              <a:gdLst/>
              <a:ahLst/>
              <a:cxnLst/>
              <a:rect l="l" t="t" r="r" b="b"/>
              <a:pathLst>
                <a:path w="2036" h="1115" extrusionOk="0">
                  <a:moveTo>
                    <a:pt x="555" y="0"/>
                  </a:moveTo>
                  <a:cubicBezTo>
                    <a:pt x="449" y="0"/>
                    <a:pt x="340" y="31"/>
                    <a:pt x="267" y="80"/>
                  </a:cubicBezTo>
                  <a:cubicBezTo>
                    <a:pt x="167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1"/>
                  </a:cubicBezTo>
                  <a:cubicBezTo>
                    <a:pt x="167" y="914"/>
                    <a:pt x="267" y="981"/>
                    <a:pt x="401" y="1014"/>
                  </a:cubicBezTo>
                  <a:cubicBezTo>
                    <a:pt x="601" y="1081"/>
                    <a:pt x="809" y="1114"/>
                    <a:pt x="1013" y="1114"/>
                  </a:cubicBezTo>
                  <a:cubicBezTo>
                    <a:pt x="1218" y="1114"/>
                    <a:pt x="1418" y="1081"/>
                    <a:pt x="1601" y="1014"/>
                  </a:cubicBezTo>
                  <a:cubicBezTo>
                    <a:pt x="1735" y="981"/>
                    <a:pt x="1868" y="914"/>
                    <a:pt x="1935" y="781"/>
                  </a:cubicBezTo>
                  <a:cubicBezTo>
                    <a:pt x="2002" y="680"/>
                    <a:pt x="2035" y="514"/>
                    <a:pt x="1968" y="380"/>
                  </a:cubicBezTo>
                  <a:cubicBezTo>
                    <a:pt x="1935" y="280"/>
                    <a:pt x="1868" y="147"/>
                    <a:pt x="1735" y="80"/>
                  </a:cubicBezTo>
                  <a:cubicBezTo>
                    <a:pt x="1637" y="31"/>
                    <a:pt x="1539" y="0"/>
                    <a:pt x="1442" y="0"/>
                  </a:cubicBezTo>
                  <a:cubicBezTo>
                    <a:pt x="1406" y="0"/>
                    <a:pt x="1370" y="4"/>
                    <a:pt x="1335" y="13"/>
                  </a:cubicBezTo>
                  <a:cubicBezTo>
                    <a:pt x="1243" y="44"/>
                    <a:pt x="1179" y="74"/>
                    <a:pt x="1092" y="79"/>
                  </a:cubicBezTo>
                  <a:lnTo>
                    <a:pt x="1092" y="79"/>
                  </a:lnTo>
                  <a:cubicBezTo>
                    <a:pt x="995" y="78"/>
                    <a:pt x="898" y="71"/>
                    <a:pt x="801" y="47"/>
                  </a:cubicBezTo>
                  <a:lnTo>
                    <a:pt x="801" y="47"/>
                  </a:lnTo>
                  <a:cubicBezTo>
                    <a:pt x="812" y="58"/>
                    <a:pt x="823" y="65"/>
                    <a:pt x="835" y="70"/>
                  </a:cubicBezTo>
                  <a:lnTo>
                    <a:pt x="835" y="70"/>
                  </a:lnTo>
                  <a:cubicBezTo>
                    <a:pt x="771" y="58"/>
                    <a:pt x="712" y="36"/>
                    <a:pt x="667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2338780" y="1873110"/>
              <a:ext cx="418574" cy="874600"/>
            </a:xfrm>
            <a:custGeom>
              <a:avLst/>
              <a:gdLst/>
              <a:ahLst/>
              <a:cxnLst/>
              <a:rect l="l" t="t" r="r" b="b"/>
              <a:pathLst>
                <a:path w="11710" h="25053" extrusionOk="0">
                  <a:moveTo>
                    <a:pt x="2336" y="1"/>
                  </a:moveTo>
                  <a:cubicBezTo>
                    <a:pt x="901" y="4537"/>
                    <a:pt x="1" y="10575"/>
                    <a:pt x="1068" y="15278"/>
                  </a:cubicBezTo>
                  <a:cubicBezTo>
                    <a:pt x="1869" y="19014"/>
                    <a:pt x="5104" y="23418"/>
                    <a:pt x="8807" y="25052"/>
                  </a:cubicBezTo>
                  <a:lnTo>
                    <a:pt x="9341" y="24919"/>
                  </a:lnTo>
                  <a:cubicBezTo>
                    <a:pt x="11676" y="22517"/>
                    <a:pt x="11709" y="18047"/>
                    <a:pt x="11209" y="14845"/>
                  </a:cubicBezTo>
                  <a:cubicBezTo>
                    <a:pt x="10341" y="8774"/>
                    <a:pt x="6505" y="4204"/>
                    <a:pt x="2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2442763" y="2006708"/>
              <a:ext cx="256149" cy="780413"/>
            </a:xfrm>
            <a:custGeom>
              <a:avLst/>
              <a:gdLst/>
              <a:ahLst/>
              <a:cxnLst/>
              <a:rect l="l" t="t" r="r" b="b"/>
              <a:pathLst>
                <a:path w="7166" h="22355" extrusionOk="0">
                  <a:moveTo>
                    <a:pt x="643" y="0"/>
                  </a:moveTo>
                  <a:cubicBezTo>
                    <a:pt x="341" y="0"/>
                    <a:pt x="0" y="261"/>
                    <a:pt x="61" y="644"/>
                  </a:cubicBezTo>
                  <a:cubicBezTo>
                    <a:pt x="327" y="2412"/>
                    <a:pt x="1095" y="4046"/>
                    <a:pt x="1428" y="5781"/>
                  </a:cubicBezTo>
                  <a:cubicBezTo>
                    <a:pt x="1828" y="7682"/>
                    <a:pt x="2095" y="9617"/>
                    <a:pt x="2562" y="11518"/>
                  </a:cubicBezTo>
                  <a:cubicBezTo>
                    <a:pt x="2963" y="13319"/>
                    <a:pt x="3563" y="15087"/>
                    <a:pt x="4230" y="16822"/>
                  </a:cubicBezTo>
                  <a:cubicBezTo>
                    <a:pt x="4897" y="18523"/>
                    <a:pt x="5598" y="20224"/>
                    <a:pt x="6065" y="21992"/>
                  </a:cubicBezTo>
                  <a:cubicBezTo>
                    <a:pt x="6131" y="22245"/>
                    <a:pt x="6331" y="22355"/>
                    <a:pt x="6536" y="22355"/>
                  </a:cubicBezTo>
                  <a:cubicBezTo>
                    <a:pt x="6844" y="22355"/>
                    <a:pt x="7166" y="22106"/>
                    <a:pt x="7066" y="21725"/>
                  </a:cubicBezTo>
                  <a:cubicBezTo>
                    <a:pt x="6599" y="19924"/>
                    <a:pt x="5898" y="18256"/>
                    <a:pt x="5231" y="16555"/>
                  </a:cubicBezTo>
                  <a:cubicBezTo>
                    <a:pt x="4564" y="14821"/>
                    <a:pt x="3963" y="13053"/>
                    <a:pt x="3563" y="11251"/>
                  </a:cubicBezTo>
                  <a:cubicBezTo>
                    <a:pt x="3096" y="9350"/>
                    <a:pt x="2829" y="7415"/>
                    <a:pt x="2429" y="5481"/>
                  </a:cubicBezTo>
                  <a:cubicBezTo>
                    <a:pt x="2095" y="3746"/>
                    <a:pt x="1328" y="2145"/>
                    <a:pt x="1061" y="377"/>
                  </a:cubicBezTo>
                  <a:cubicBezTo>
                    <a:pt x="1022" y="112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2401978" y="2101313"/>
              <a:ext cx="188448" cy="129935"/>
            </a:xfrm>
            <a:custGeom>
              <a:avLst/>
              <a:gdLst/>
              <a:ahLst/>
              <a:cxnLst/>
              <a:rect l="l" t="t" r="r" b="b"/>
              <a:pathLst>
                <a:path w="5272" h="3722" extrusionOk="0">
                  <a:moveTo>
                    <a:pt x="3670" y="3204"/>
                  </a:moveTo>
                  <a:cubicBezTo>
                    <a:pt x="3661" y="3223"/>
                    <a:pt x="3651" y="3239"/>
                    <a:pt x="3643" y="3254"/>
                  </a:cubicBezTo>
                  <a:lnTo>
                    <a:pt x="3643" y="3254"/>
                  </a:lnTo>
                  <a:cubicBezTo>
                    <a:pt x="3646" y="3250"/>
                    <a:pt x="3655" y="3235"/>
                    <a:pt x="3670" y="3204"/>
                  </a:cubicBezTo>
                  <a:close/>
                  <a:moveTo>
                    <a:pt x="4698" y="1"/>
                  </a:moveTo>
                  <a:cubicBezTo>
                    <a:pt x="4513" y="1"/>
                    <a:pt x="4325" y="82"/>
                    <a:pt x="4237" y="235"/>
                  </a:cubicBezTo>
                  <a:cubicBezTo>
                    <a:pt x="3901" y="1012"/>
                    <a:pt x="3283" y="1668"/>
                    <a:pt x="2883" y="2406"/>
                  </a:cubicBezTo>
                  <a:lnTo>
                    <a:pt x="2883" y="2406"/>
                  </a:lnTo>
                  <a:cubicBezTo>
                    <a:pt x="2223" y="1971"/>
                    <a:pt x="1506" y="1629"/>
                    <a:pt x="868" y="1169"/>
                  </a:cubicBezTo>
                  <a:cubicBezTo>
                    <a:pt x="794" y="1117"/>
                    <a:pt x="707" y="1094"/>
                    <a:pt x="618" y="1094"/>
                  </a:cubicBezTo>
                  <a:cubicBezTo>
                    <a:pt x="425" y="1094"/>
                    <a:pt x="225" y="1199"/>
                    <a:pt x="134" y="1336"/>
                  </a:cubicBezTo>
                  <a:cubicBezTo>
                    <a:pt x="1" y="1603"/>
                    <a:pt x="101" y="1903"/>
                    <a:pt x="334" y="2070"/>
                  </a:cubicBezTo>
                  <a:cubicBezTo>
                    <a:pt x="1101" y="2637"/>
                    <a:pt x="2002" y="2971"/>
                    <a:pt x="2736" y="3571"/>
                  </a:cubicBezTo>
                  <a:cubicBezTo>
                    <a:pt x="2851" y="3673"/>
                    <a:pt x="2986" y="3722"/>
                    <a:pt x="3116" y="3722"/>
                  </a:cubicBezTo>
                  <a:cubicBezTo>
                    <a:pt x="3325" y="3722"/>
                    <a:pt x="3521" y="3597"/>
                    <a:pt x="3603" y="3371"/>
                  </a:cubicBezTo>
                  <a:cubicBezTo>
                    <a:pt x="3603" y="3323"/>
                    <a:pt x="3621" y="3292"/>
                    <a:pt x="3643" y="3254"/>
                  </a:cubicBezTo>
                  <a:lnTo>
                    <a:pt x="3643" y="3254"/>
                  </a:lnTo>
                  <a:cubicBezTo>
                    <a:pt x="3642" y="3255"/>
                    <a:pt x="3641" y="3255"/>
                    <a:pt x="3641" y="3255"/>
                  </a:cubicBezTo>
                  <a:cubicBezTo>
                    <a:pt x="3635" y="3255"/>
                    <a:pt x="3670" y="3162"/>
                    <a:pt x="3670" y="3137"/>
                  </a:cubicBezTo>
                  <a:cubicBezTo>
                    <a:pt x="3737" y="3037"/>
                    <a:pt x="3803" y="2904"/>
                    <a:pt x="3870" y="2804"/>
                  </a:cubicBezTo>
                  <a:cubicBezTo>
                    <a:pt x="4004" y="2570"/>
                    <a:pt x="4170" y="2337"/>
                    <a:pt x="4337" y="2103"/>
                  </a:cubicBezTo>
                  <a:cubicBezTo>
                    <a:pt x="4604" y="1670"/>
                    <a:pt x="4938" y="1236"/>
                    <a:pt x="5138" y="769"/>
                  </a:cubicBezTo>
                  <a:cubicBezTo>
                    <a:pt x="5271" y="502"/>
                    <a:pt x="5238" y="202"/>
                    <a:pt x="4971" y="69"/>
                  </a:cubicBezTo>
                  <a:cubicBezTo>
                    <a:pt x="4891" y="23"/>
                    <a:pt x="4795" y="1"/>
                    <a:pt x="4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2401978" y="2220144"/>
              <a:ext cx="224193" cy="151300"/>
            </a:xfrm>
            <a:custGeom>
              <a:avLst/>
              <a:gdLst/>
              <a:ahLst/>
              <a:cxnLst/>
              <a:rect l="l" t="t" r="r" b="b"/>
              <a:pathLst>
                <a:path w="6272" h="4334" extrusionOk="0">
                  <a:moveTo>
                    <a:pt x="5708" y="0"/>
                  </a:moveTo>
                  <a:cubicBezTo>
                    <a:pt x="5523" y="0"/>
                    <a:pt x="5338" y="89"/>
                    <a:pt x="5271" y="267"/>
                  </a:cubicBezTo>
                  <a:cubicBezTo>
                    <a:pt x="4825" y="1185"/>
                    <a:pt x="4132" y="1980"/>
                    <a:pt x="3694" y="2894"/>
                  </a:cubicBezTo>
                  <a:lnTo>
                    <a:pt x="3694" y="2894"/>
                  </a:lnTo>
                  <a:cubicBezTo>
                    <a:pt x="3379" y="2636"/>
                    <a:pt x="3030" y="2425"/>
                    <a:pt x="2669" y="2235"/>
                  </a:cubicBezTo>
                  <a:cubicBezTo>
                    <a:pt x="2035" y="1968"/>
                    <a:pt x="1402" y="1735"/>
                    <a:pt x="868" y="1368"/>
                  </a:cubicBezTo>
                  <a:cubicBezTo>
                    <a:pt x="796" y="1316"/>
                    <a:pt x="711" y="1293"/>
                    <a:pt x="623" y="1293"/>
                  </a:cubicBezTo>
                  <a:cubicBezTo>
                    <a:pt x="430" y="1293"/>
                    <a:pt x="226" y="1407"/>
                    <a:pt x="134" y="1568"/>
                  </a:cubicBezTo>
                  <a:cubicBezTo>
                    <a:pt x="1" y="1802"/>
                    <a:pt x="101" y="2102"/>
                    <a:pt x="334" y="2269"/>
                  </a:cubicBezTo>
                  <a:cubicBezTo>
                    <a:pt x="835" y="2602"/>
                    <a:pt x="1435" y="2836"/>
                    <a:pt x="2002" y="3103"/>
                  </a:cubicBezTo>
                  <a:cubicBezTo>
                    <a:pt x="2536" y="3336"/>
                    <a:pt x="3103" y="3603"/>
                    <a:pt x="3470" y="4070"/>
                  </a:cubicBezTo>
                  <a:cubicBezTo>
                    <a:pt x="3580" y="4242"/>
                    <a:pt x="3763" y="4334"/>
                    <a:pt x="3940" y="4334"/>
                  </a:cubicBezTo>
                  <a:cubicBezTo>
                    <a:pt x="4141" y="4334"/>
                    <a:pt x="4333" y="4217"/>
                    <a:pt x="4404" y="3970"/>
                  </a:cubicBezTo>
                  <a:cubicBezTo>
                    <a:pt x="4704" y="2769"/>
                    <a:pt x="5638" y="1868"/>
                    <a:pt x="6172" y="768"/>
                  </a:cubicBezTo>
                  <a:cubicBezTo>
                    <a:pt x="6272" y="534"/>
                    <a:pt x="6238" y="200"/>
                    <a:pt x="5972" y="67"/>
                  </a:cubicBezTo>
                  <a:cubicBezTo>
                    <a:pt x="5894" y="23"/>
                    <a:pt x="5801" y="0"/>
                    <a:pt x="5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2441333" y="2366938"/>
              <a:ext cx="232021" cy="144353"/>
            </a:xfrm>
            <a:custGeom>
              <a:avLst/>
              <a:gdLst/>
              <a:ahLst/>
              <a:cxnLst/>
              <a:rect l="l" t="t" r="r" b="b"/>
              <a:pathLst>
                <a:path w="6491" h="4135" extrusionOk="0">
                  <a:moveTo>
                    <a:pt x="5782" y="1"/>
                  </a:moveTo>
                  <a:cubicBezTo>
                    <a:pt x="5618" y="1"/>
                    <a:pt x="5452" y="78"/>
                    <a:pt x="5338" y="265"/>
                  </a:cubicBezTo>
                  <a:cubicBezTo>
                    <a:pt x="4821" y="1155"/>
                    <a:pt x="4181" y="1971"/>
                    <a:pt x="3672" y="2903"/>
                  </a:cubicBezTo>
                  <a:lnTo>
                    <a:pt x="3672" y="2903"/>
                  </a:lnTo>
                  <a:cubicBezTo>
                    <a:pt x="2723" y="2413"/>
                    <a:pt x="1747" y="1962"/>
                    <a:pt x="868" y="1366"/>
                  </a:cubicBezTo>
                  <a:cubicBezTo>
                    <a:pt x="795" y="1314"/>
                    <a:pt x="710" y="1291"/>
                    <a:pt x="623" y="1291"/>
                  </a:cubicBezTo>
                  <a:cubicBezTo>
                    <a:pt x="429" y="1291"/>
                    <a:pt x="226" y="1405"/>
                    <a:pt x="134" y="1566"/>
                  </a:cubicBezTo>
                  <a:cubicBezTo>
                    <a:pt x="0" y="1800"/>
                    <a:pt x="101" y="2100"/>
                    <a:pt x="334" y="2267"/>
                  </a:cubicBezTo>
                  <a:cubicBezTo>
                    <a:pt x="1368" y="3000"/>
                    <a:pt x="2536" y="3467"/>
                    <a:pt x="3636" y="4068"/>
                  </a:cubicBezTo>
                  <a:cubicBezTo>
                    <a:pt x="3714" y="4112"/>
                    <a:pt x="3807" y="4135"/>
                    <a:pt x="3900" y="4135"/>
                  </a:cubicBezTo>
                  <a:cubicBezTo>
                    <a:pt x="4085" y="4135"/>
                    <a:pt x="4270" y="4046"/>
                    <a:pt x="4337" y="3868"/>
                  </a:cubicBezTo>
                  <a:cubicBezTo>
                    <a:pt x="4871" y="2767"/>
                    <a:pt x="5638" y="1833"/>
                    <a:pt x="6238" y="766"/>
                  </a:cubicBezTo>
                  <a:cubicBezTo>
                    <a:pt x="6491" y="375"/>
                    <a:pt x="6143" y="1"/>
                    <a:pt x="5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2067258" y="2242870"/>
              <a:ext cx="1102626" cy="1111534"/>
            </a:xfrm>
            <a:custGeom>
              <a:avLst/>
              <a:gdLst/>
              <a:ahLst/>
              <a:cxnLst/>
              <a:rect l="l" t="t" r="r" b="b"/>
              <a:pathLst>
                <a:path w="30847" h="31840" extrusionOk="0">
                  <a:moveTo>
                    <a:pt x="25630" y="0"/>
                  </a:moveTo>
                  <a:cubicBezTo>
                    <a:pt x="21926" y="0"/>
                    <a:pt x="16870" y="5216"/>
                    <a:pt x="16870" y="13826"/>
                  </a:cubicBezTo>
                  <a:cubicBezTo>
                    <a:pt x="14910" y="10687"/>
                    <a:pt x="8518" y="6216"/>
                    <a:pt x="4252" y="6216"/>
                  </a:cubicBezTo>
                  <a:cubicBezTo>
                    <a:pt x="1765" y="6216"/>
                    <a:pt x="0" y="7736"/>
                    <a:pt x="258" y="11925"/>
                  </a:cubicBezTo>
                  <a:cubicBezTo>
                    <a:pt x="492" y="16895"/>
                    <a:pt x="5729" y="21632"/>
                    <a:pt x="9498" y="24234"/>
                  </a:cubicBezTo>
                  <a:cubicBezTo>
                    <a:pt x="12834" y="26602"/>
                    <a:pt x="17571" y="29971"/>
                    <a:pt x="22074" y="31839"/>
                  </a:cubicBezTo>
                  <a:cubicBezTo>
                    <a:pt x="25376" y="25435"/>
                    <a:pt x="28712" y="18563"/>
                    <a:pt x="30146" y="11458"/>
                  </a:cubicBezTo>
                  <a:cubicBezTo>
                    <a:pt x="30847" y="8122"/>
                    <a:pt x="30847" y="2685"/>
                    <a:pt x="27511" y="550"/>
                  </a:cubicBezTo>
                  <a:cubicBezTo>
                    <a:pt x="26958" y="180"/>
                    <a:pt x="26317" y="0"/>
                    <a:pt x="25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2130836" y="2287793"/>
              <a:ext cx="992067" cy="1003802"/>
            </a:xfrm>
            <a:custGeom>
              <a:avLst/>
              <a:gdLst/>
              <a:ahLst/>
              <a:cxnLst/>
              <a:rect l="l" t="t" r="r" b="b"/>
              <a:pathLst>
                <a:path w="27754" h="28754" extrusionOk="0">
                  <a:moveTo>
                    <a:pt x="23896" y="1043"/>
                  </a:moveTo>
                  <a:cubicBezTo>
                    <a:pt x="24208" y="1043"/>
                    <a:pt x="24521" y="1116"/>
                    <a:pt x="24818" y="1282"/>
                  </a:cubicBezTo>
                  <a:cubicBezTo>
                    <a:pt x="26219" y="2083"/>
                    <a:pt x="26586" y="4251"/>
                    <a:pt x="26686" y="5685"/>
                  </a:cubicBezTo>
                  <a:cubicBezTo>
                    <a:pt x="26819" y="7720"/>
                    <a:pt x="26452" y="9655"/>
                    <a:pt x="25985" y="11590"/>
                  </a:cubicBezTo>
                  <a:cubicBezTo>
                    <a:pt x="24590" y="17169"/>
                    <a:pt x="22155" y="22433"/>
                    <a:pt x="19568" y="27565"/>
                  </a:cubicBezTo>
                  <a:lnTo>
                    <a:pt x="19568" y="27565"/>
                  </a:lnTo>
                  <a:cubicBezTo>
                    <a:pt x="15887" y="25726"/>
                    <a:pt x="12530" y="23330"/>
                    <a:pt x="9173" y="20996"/>
                  </a:cubicBezTo>
                  <a:cubicBezTo>
                    <a:pt x="7405" y="19729"/>
                    <a:pt x="5737" y="18328"/>
                    <a:pt x="4270" y="16693"/>
                  </a:cubicBezTo>
                  <a:cubicBezTo>
                    <a:pt x="2969" y="15259"/>
                    <a:pt x="1768" y="13558"/>
                    <a:pt x="1268" y="11656"/>
                  </a:cubicBezTo>
                  <a:cubicBezTo>
                    <a:pt x="1034" y="10622"/>
                    <a:pt x="967" y="9421"/>
                    <a:pt x="1268" y="8421"/>
                  </a:cubicBezTo>
                  <a:cubicBezTo>
                    <a:pt x="1465" y="7599"/>
                    <a:pt x="1921" y="7328"/>
                    <a:pt x="2765" y="7288"/>
                  </a:cubicBezTo>
                  <a:lnTo>
                    <a:pt x="2765" y="7288"/>
                  </a:lnTo>
                  <a:cubicBezTo>
                    <a:pt x="2790" y="7292"/>
                    <a:pt x="2816" y="7294"/>
                    <a:pt x="2843" y="7294"/>
                  </a:cubicBezTo>
                  <a:cubicBezTo>
                    <a:pt x="2873" y="7294"/>
                    <a:pt x="2904" y="7291"/>
                    <a:pt x="2935" y="7287"/>
                  </a:cubicBezTo>
                  <a:cubicBezTo>
                    <a:pt x="3111" y="7258"/>
                    <a:pt x="3288" y="7245"/>
                    <a:pt x="3467" y="7245"/>
                  </a:cubicBezTo>
                  <a:cubicBezTo>
                    <a:pt x="4338" y="7245"/>
                    <a:pt x="5229" y="7555"/>
                    <a:pt x="6004" y="7887"/>
                  </a:cubicBezTo>
                  <a:cubicBezTo>
                    <a:pt x="7239" y="8454"/>
                    <a:pt x="8406" y="9221"/>
                    <a:pt x="9507" y="10022"/>
                  </a:cubicBezTo>
                  <a:cubicBezTo>
                    <a:pt x="11508" y="11523"/>
                    <a:pt x="13343" y="13257"/>
                    <a:pt x="15077" y="15059"/>
                  </a:cubicBezTo>
                  <a:cubicBezTo>
                    <a:pt x="15444" y="15426"/>
                    <a:pt x="15811" y="15826"/>
                    <a:pt x="16178" y="16226"/>
                  </a:cubicBezTo>
                  <a:cubicBezTo>
                    <a:pt x="16262" y="16322"/>
                    <a:pt x="16390" y="16367"/>
                    <a:pt x="16522" y="16367"/>
                  </a:cubicBezTo>
                  <a:cubicBezTo>
                    <a:pt x="16756" y="16367"/>
                    <a:pt x="17003" y="16227"/>
                    <a:pt x="17046" y="15993"/>
                  </a:cubicBezTo>
                  <a:cubicBezTo>
                    <a:pt x="17246" y="14592"/>
                    <a:pt x="17546" y="13191"/>
                    <a:pt x="17879" y="11790"/>
                  </a:cubicBezTo>
                  <a:cubicBezTo>
                    <a:pt x="18513" y="9221"/>
                    <a:pt x="19214" y="6619"/>
                    <a:pt x="20448" y="4251"/>
                  </a:cubicBezTo>
                  <a:cubicBezTo>
                    <a:pt x="20915" y="3317"/>
                    <a:pt x="21482" y="2350"/>
                    <a:pt x="22316" y="1649"/>
                  </a:cubicBezTo>
                  <a:cubicBezTo>
                    <a:pt x="22767" y="1284"/>
                    <a:pt x="23330" y="1043"/>
                    <a:pt x="23896" y="1043"/>
                  </a:cubicBezTo>
                  <a:close/>
                  <a:moveTo>
                    <a:pt x="23801" y="0"/>
                  </a:moveTo>
                  <a:cubicBezTo>
                    <a:pt x="23461" y="0"/>
                    <a:pt x="23117" y="58"/>
                    <a:pt x="22783" y="181"/>
                  </a:cubicBezTo>
                  <a:cubicBezTo>
                    <a:pt x="21716" y="582"/>
                    <a:pt x="20948" y="1449"/>
                    <a:pt x="20348" y="2383"/>
                  </a:cubicBezTo>
                  <a:cubicBezTo>
                    <a:pt x="18780" y="4651"/>
                    <a:pt x="17946" y="7453"/>
                    <a:pt x="17246" y="10089"/>
                  </a:cubicBezTo>
                  <a:cubicBezTo>
                    <a:pt x="16833" y="11601"/>
                    <a:pt x="16489" y="13159"/>
                    <a:pt x="16212" y="14724"/>
                  </a:cubicBezTo>
                  <a:lnTo>
                    <a:pt x="16212" y="14724"/>
                  </a:lnTo>
                  <a:cubicBezTo>
                    <a:pt x="15354" y="13804"/>
                    <a:pt x="14459" y="12920"/>
                    <a:pt x="13543" y="12057"/>
                  </a:cubicBezTo>
                  <a:cubicBezTo>
                    <a:pt x="11475" y="10155"/>
                    <a:pt x="9173" y="8221"/>
                    <a:pt x="6571" y="7020"/>
                  </a:cubicBezTo>
                  <a:cubicBezTo>
                    <a:pt x="5557" y="6554"/>
                    <a:pt x="4475" y="6200"/>
                    <a:pt x="3381" y="6200"/>
                  </a:cubicBezTo>
                  <a:cubicBezTo>
                    <a:pt x="3144" y="6200"/>
                    <a:pt x="2906" y="6217"/>
                    <a:pt x="2669" y="6252"/>
                  </a:cubicBezTo>
                  <a:cubicBezTo>
                    <a:pt x="2654" y="6255"/>
                    <a:pt x="2640" y="6259"/>
                    <a:pt x="2626" y="6263"/>
                  </a:cubicBezTo>
                  <a:lnTo>
                    <a:pt x="2626" y="6263"/>
                  </a:lnTo>
                  <a:cubicBezTo>
                    <a:pt x="1948" y="6310"/>
                    <a:pt x="1264" y="6465"/>
                    <a:pt x="834" y="6986"/>
                  </a:cubicBezTo>
                  <a:cubicBezTo>
                    <a:pt x="200" y="7687"/>
                    <a:pt x="100" y="8754"/>
                    <a:pt x="67" y="9655"/>
                  </a:cubicBezTo>
                  <a:cubicBezTo>
                    <a:pt x="0" y="11823"/>
                    <a:pt x="801" y="13791"/>
                    <a:pt x="2035" y="15559"/>
                  </a:cubicBezTo>
                  <a:cubicBezTo>
                    <a:pt x="4637" y="19228"/>
                    <a:pt x="8439" y="21797"/>
                    <a:pt x="12075" y="24265"/>
                  </a:cubicBezTo>
                  <a:cubicBezTo>
                    <a:pt x="14477" y="25900"/>
                    <a:pt x="16912" y="27434"/>
                    <a:pt x="19514" y="28702"/>
                  </a:cubicBezTo>
                  <a:cubicBezTo>
                    <a:pt x="19603" y="28735"/>
                    <a:pt x="19699" y="28754"/>
                    <a:pt x="19793" y="28754"/>
                  </a:cubicBezTo>
                  <a:cubicBezTo>
                    <a:pt x="19981" y="28754"/>
                    <a:pt x="20159" y="28680"/>
                    <a:pt x="20248" y="28502"/>
                  </a:cubicBezTo>
                  <a:cubicBezTo>
                    <a:pt x="22750" y="23598"/>
                    <a:pt x="25151" y="18528"/>
                    <a:pt x="26619" y="13191"/>
                  </a:cubicBezTo>
                  <a:cubicBezTo>
                    <a:pt x="27219" y="11023"/>
                    <a:pt x="27753" y="8821"/>
                    <a:pt x="27753" y="6586"/>
                  </a:cubicBezTo>
                  <a:cubicBezTo>
                    <a:pt x="27753" y="4751"/>
                    <a:pt x="27486" y="2683"/>
                    <a:pt x="26285" y="1216"/>
                  </a:cubicBezTo>
                  <a:cubicBezTo>
                    <a:pt x="25671" y="454"/>
                    <a:pt x="24750" y="0"/>
                    <a:pt x="23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2236262" y="2399474"/>
              <a:ext cx="770269" cy="744142"/>
            </a:xfrm>
            <a:custGeom>
              <a:avLst/>
              <a:gdLst/>
              <a:ahLst/>
              <a:cxnLst/>
              <a:rect l="l" t="t" r="r" b="b"/>
              <a:pathLst>
                <a:path w="21549" h="21316" extrusionOk="0">
                  <a:moveTo>
                    <a:pt x="20548" y="0"/>
                  </a:moveTo>
                  <a:cubicBezTo>
                    <a:pt x="20214" y="267"/>
                    <a:pt x="18914" y="1468"/>
                    <a:pt x="17446" y="6405"/>
                  </a:cubicBezTo>
                  <a:cubicBezTo>
                    <a:pt x="16445" y="9741"/>
                    <a:pt x="14344" y="17346"/>
                    <a:pt x="14344" y="17346"/>
                  </a:cubicBezTo>
                  <a:cubicBezTo>
                    <a:pt x="14344" y="17346"/>
                    <a:pt x="3187" y="6158"/>
                    <a:pt x="329" y="6158"/>
                  </a:cubicBezTo>
                  <a:cubicBezTo>
                    <a:pt x="271" y="6158"/>
                    <a:pt x="217" y="6162"/>
                    <a:pt x="167" y="6171"/>
                  </a:cubicBezTo>
                  <a:lnTo>
                    <a:pt x="33" y="6171"/>
                  </a:lnTo>
                  <a:cubicBezTo>
                    <a:pt x="0" y="6405"/>
                    <a:pt x="0" y="6738"/>
                    <a:pt x="33" y="7139"/>
                  </a:cubicBezTo>
                  <a:lnTo>
                    <a:pt x="33" y="7205"/>
                  </a:lnTo>
                  <a:cubicBezTo>
                    <a:pt x="133" y="9540"/>
                    <a:pt x="3136" y="13176"/>
                    <a:pt x="7339" y="16045"/>
                  </a:cubicBezTo>
                  <a:lnTo>
                    <a:pt x="7405" y="16078"/>
                  </a:lnTo>
                  <a:cubicBezTo>
                    <a:pt x="9340" y="17479"/>
                    <a:pt x="12309" y="19581"/>
                    <a:pt x="15344" y="21316"/>
                  </a:cubicBezTo>
                  <a:cubicBezTo>
                    <a:pt x="17646" y="16612"/>
                    <a:pt x="19948" y="11308"/>
                    <a:pt x="20982" y="6071"/>
                  </a:cubicBezTo>
                  <a:lnTo>
                    <a:pt x="20982" y="6038"/>
                  </a:lnTo>
                  <a:cubicBezTo>
                    <a:pt x="21549" y="3436"/>
                    <a:pt x="21215" y="834"/>
                    <a:pt x="20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593177" y="1691578"/>
              <a:ext cx="301786" cy="255646"/>
            </a:xfrm>
            <a:custGeom>
              <a:avLst/>
              <a:gdLst/>
              <a:ahLst/>
              <a:cxnLst/>
              <a:rect l="l" t="t" r="r" b="b"/>
              <a:pathLst>
                <a:path w="4937" h="4282" extrusionOk="0">
                  <a:moveTo>
                    <a:pt x="3486" y="1"/>
                  </a:moveTo>
                  <a:cubicBezTo>
                    <a:pt x="3388" y="1"/>
                    <a:pt x="3282" y="18"/>
                    <a:pt x="3169" y="54"/>
                  </a:cubicBezTo>
                  <a:cubicBezTo>
                    <a:pt x="2335" y="288"/>
                    <a:pt x="2602" y="1422"/>
                    <a:pt x="2802" y="2022"/>
                  </a:cubicBezTo>
                  <a:cubicBezTo>
                    <a:pt x="2835" y="2156"/>
                    <a:pt x="2869" y="2289"/>
                    <a:pt x="2902" y="2389"/>
                  </a:cubicBezTo>
                  <a:cubicBezTo>
                    <a:pt x="2769" y="2322"/>
                    <a:pt x="2635" y="2222"/>
                    <a:pt x="2468" y="2122"/>
                  </a:cubicBezTo>
                  <a:cubicBezTo>
                    <a:pt x="2139" y="1937"/>
                    <a:pt x="1618" y="1675"/>
                    <a:pt x="1166" y="1675"/>
                  </a:cubicBezTo>
                  <a:cubicBezTo>
                    <a:pt x="886" y="1675"/>
                    <a:pt x="633" y="1775"/>
                    <a:pt x="467" y="2056"/>
                  </a:cubicBezTo>
                  <a:cubicBezTo>
                    <a:pt x="0" y="2923"/>
                    <a:pt x="901" y="3523"/>
                    <a:pt x="1601" y="3790"/>
                  </a:cubicBezTo>
                  <a:cubicBezTo>
                    <a:pt x="2162" y="4004"/>
                    <a:pt x="3384" y="4281"/>
                    <a:pt x="4072" y="4281"/>
                  </a:cubicBezTo>
                  <a:cubicBezTo>
                    <a:pt x="4244" y="4281"/>
                    <a:pt x="4383" y="4264"/>
                    <a:pt x="4470" y="4224"/>
                  </a:cubicBezTo>
                  <a:cubicBezTo>
                    <a:pt x="4937" y="4024"/>
                    <a:pt x="4737" y="2389"/>
                    <a:pt x="4603" y="1522"/>
                  </a:cubicBezTo>
                  <a:cubicBezTo>
                    <a:pt x="4515" y="877"/>
                    <a:pt x="4196" y="1"/>
                    <a:pt x="3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1500675" y="4204177"/>
              <a:ext cx="301798" cy="200829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4099900" y="2065875"/>
              <a:ext cx="198656" cy="132178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C39F1E89-C67B-4163-8614-D1C76B53C8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9803" y="3715274"/>
            <a:ext cx="1182972" cy="1182972"/>
          </a:xfrm>
          <a:prstGeom prst="rect">
            <a:avLst/>
          </a:prstGeom>
        </p:spPr>
      </p:pic>
      <p:pic>
        <p:nvPicPr>
          <p:cNvPr id="3076" name="Picture 4" descr="How do you set up the Azure CosmosDb Emulator – Masters Development">
            <a:extLst>
              <a:ext uri="{FF2B5EF4-FFF2-40B4-BE49-F238E27FC236}">
                <a16:creationId xmlns:a16="http://schemas.microsoft.com/office/drawing/2014/main" id="{2E4A7047-EA66-40E4-8191-11A4C8CDC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4"/>
          <a:stretch/>
        </p:blipFill>
        <p:spPr bwMode="auto">
          <a:xfrm>
            <a:off x="293393" y="2443261"/>
            <a:ext cx="3600332" cy="1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7957;p35">
            <a:extLst>
              <a:ext uri="{FF2B5EF4-FFF2-40B4-BE49-F238E27FC236}">
                <a16:creationId xmlns:a16="http://schemas.microsoft.com/office/drawing/2014/main" id="{0645C35C-304C-45C8-B32D-7D2FE5ADDD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sp>
        <p:nvSpPr>
          <p:cNvPr id="193" name="Google Shape;8569;p42">
            <a:extLst>
              <a:ext uri="{FF2B5EF4-FFF2-40B4-BE49-F238E27FC236}">
                <a16:creationId xmlns:a16="http://schemas.microsoft.com/office/drawing/2014/main" id="{DE8EB223-A122-42D6-8C7C-C154C979F14B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2972832" y="272594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Essere facilmente </a:t>
            </a:r>
            <a:r>
              <a:rPr lang="en" sz="1600" b="1" dirty="0"/>
              <a:t>reperibile in rete</a:t>
            </a:r>
            <a:r>
              <a:rPr lang="en" sz="1600" dirty="0"/>
              <a:t>, dalla più ampia </a:t>
            </a:r>
            <a:r>
              <a:rPr lang="en" sz="1600" b="1" dirty="0"/>
              <a:t>gamma di dispositivi</a:t>
            </a:r>
            <a:r>
              <a:rPr lang="en" sz="1600" dirty="0"/>
              <a:t>!</a:t>
            </a:r>
            <a:endParaRPr sz="1600" dirty="0"/>
          </a:p>
        </p:txBody>
      </p:sp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grpSp>
        <p:nvGrpSpPr>
          <p:cNvPr id="193" name="Google Shape;9867;p62">
            <a:extLst>
              <a:ext uri="{FF2B5EF4-FFF2-40B4-BE49-F238E27FC236}">
                <a16:creationId xmlns:a16="http://schemas.microsoft.com/office/drawing/2014/main" id="{34A34803-D149-43A0-BF6C-ACD3FFB9601D}"/>
              </a:ext>
            </a:extLst>
          </p:cNvPr>
          <p:cNvGrpSpPr/>
          <p:nvPr/>
        </p:nvGrpSpPr>
        <p:grpSpPr>
          <a:xfrm>
            <a:off x="5858106" y="807348"/>
            <a:ext cx="2574101" cy="2381902"/>
            <a:chOff x="3248539" y="1754902"/>
            <a:chExt cx="2356994" cy="2302465"/>
          </a:xfrm>
        </p:grpSpPr>
        <p:grpSp>
          <p:nvGrpSpPr>
            <p:cNvPr id="194" name="Google Shape;9868;p62">
              <a:extLst>
                <a:ext uri="{FF2B5EF4-FFF2-40B4-BE49-F238E27FC236}">
                  <a16:creationId xmlns:a16="http://schemas.microsoft.com/office/drawing/2014/main" id="{2A9CB90B-130D-42AA-A67D-BD0C7E6C98A0}"/>
                </a:ext>
              </a:extLst>
            </p:cNvPr>
            <p:cNvGrpSpPr/>
            <p:nvPr/>
          </p:nvGrpSpPr>
          <p:grpSpPr>
            <a:xfrm>
              <a:off x="3248539" y="1754902"/>
              <a:ext cx="2356994" cy="2302465"/>
              <a:chOff x="1751425" y="694300"/>
              <a:chExt cx="3992875" cy="3900500"/>
            </a:xfrm>
          </p:grpSpPr>
          <p:sp>
            <p:nvSpPr>
              <p:cNvPr id="205" name="Google Shape;9869;p62">
                <a:extLst>
                  <a:ext uri="{FF2B5EF4-FFF2-40B4-BE49-F238E27FC236}">
                    <a16:creationId xmlns:a16="http://schemas.microsoft.com/office/drawing/2014/main" id="{D1F32A85-246D-4B1C-A823-72C92DD06DEA}"/>
                  </a:ext>
                </a:extLst>
              </p:cNvPr>
              <p:cNvSpPr/>
              <p:nvPr/>
            </p:nvSpPr>
            <p:spPr>
              <a:xfrm>
                <a:off x="4204000" y="694300"/>
                <a:ext cx="324425" cy="13666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54665" extrusionOk="0">
                    <a:moveTo>
                      <a:pt x="2627" y="0"/>
                    </a:moveTo>
                    <a:cubicBezTo>
                      <a:pt x="2513" y="0"/>
                      <a:pt x="2394" y="21"/>
                      <a:pt x="2269" y="66"/>
                    </a:cubicBezTo>
                    <a:cubicBezTo>
                      <a:pt x="201" y="767"/>
                      <a:pt x="3770" y="4703"/>
                      <a:pt x="4304" y="5470"/>
                    </a:cubicBezTo>
                    <a:cubicBezTo>
                      <a:pt x="4304" y="5503"/>
                      <a:pt x="4337" y="5537"/>
                      <a:pt x="4371" y="5537"/>
                    </a:cubicBezTo>
                    <a:cubicBezTo>
                      <a:pt x="4571" y="6137"/>
                      <a:pt x="4737" y="6704"/>
                      <a:pt x="4938" y="7271"/>
                    </a:cubicBezTo>
                    <a:cubicBezTo>
                      <a:pt x="4053" y="7175"/>
                      <a:pt x="2981" y="6869"/>
                      <a:pt x="2001" y="6869"/>
                    </a:cubicBezTo>
                    <a:cubicBezTo>
                      <a:pt x="1280" y="6869"/>
                      <a:pt x="610" y="7034"/>
                      <a:pt x="101" y="7571"/>
                    </a:cubicBezTo>
                    <a:cubicBezTo>
                      <a:pt x="1" y="7672"/>
                      <a:pt x="34" y="7972"/>
                      <a:pt x="234" y="7972"/>
                    </a:cubicBezTo>
                    <a:cubicBezTo>
                      <a:pt x="679" y="8035"/>
                      <a:pt x="1121" y="8059"/>
                      <a:pt x="1561" y="8059"/>
                    </a:cubicBezTo>
                    <a:cubicBezTo>
                      <a:pt x="2742" y="8059"/>
                      <a:pt x="3914" y="7887"/>
                      <a:pt x="5104" y="7838"/>
                    </a:cubicBezTo>
                    <a:cubicBezTo>
                      <a:pt x="5438" y="8939"/>
                      <a:pt x="5772" y="10073"/>
                      <a:pt x="6072" y="11207"/>
                    </a:cubicBezTo>
                    <a:cubicBezTo>
                      <a:pt x="5071" y="10774"/>
                      <a:pt x="4004" y="10540"/>
                      <a:pt x="2936" y="10507"/>
                    </a:cubicBezTo>
                    <a:cubicBezTo>
                      <a:pt x="2503" y="10507"/>
                      <a:pt x="1335" y="10507"/>
                      <a:pt x="1335" y="11207"/>
                    </a:cubicBezTo>
                    <a:cubicBezTo>
                      <a:pt x="1335" y="11949"/>
                      <a:pt x="2278" y="12130"/>
                      <a:pt x="3349" y="12130"/>
                    </a:cubicBezTo>
                    <a:cubicBezTo>
                      <a:pt x="4368" y="12130"/>
                      <a:pt x="5504" y="11966"/>
                      <a:pt x="6059" y="11966"/>
                    </a:cubicBezTo>
                    <a:cubicBezTo>
                      <a:pt x="6128" y="11966"/>
                      <a:pt x="6189" y="11969"/>
                      <a:pt x="6239" y="11975"/>
                    </a:cubicBezTo>
                    <a:lnTo>
                      <a:pt x="6272" y="11975"/>
                    </a:lnTo>
                    <a:cubicBezTo>
                      <a:pt x="6672" y="13542"/>
                      <a:pt x="7006" y="15110"/>
                      <a:pt x="7306" y="16678"/>
                    </a:cubicBezTo>
                    <a:cubicBezTo>
                      <a:pt x="6086" y="16410"/>
                      <a:pt x="4998" y="15956"/>
                      <a:pt x="3760" y="15956"/>
                    </a:cubicBezTo>
                    <a:cubicBezTo>
                      <a:pt x="3610" y="15956"/>
                      <a:pt x="3458" y="15963"/>
                      <a:pt x="3303" y="15978"/>
                    </a:cubicBezTo>
                    <a:cubicBezTo>
                      <a:pt x="2769" y="16011"/>
                      <a:pt x="1569" y="16044"/>
                      <a:pt x="1502" y="16811"/>
                    </a:cubicBezTo>
                    <a:cubicBezTo>
                      <a:pt x="1435" y="17545"/>
                      <a:pt x="3170" y="17779"/>
                      <a:pt x="3637" y="17846"/>
                    </a:cubicBezTo>
                    <a:cubicBezTo>
                      <a:pt x="4199" y="17908"/>
                      <a:pt x="4811" y="17963"/>
                      <a:pt x="5428" y="17963"/>
                    </a:cubicBezTo>
                    <a:cubicBezTo>
                      <a:pt x="6129" y="17963"/>
                      <a:pt x="6834" y="17892"/>
                      <a:pt x="7473" y="17679"/>
                    </a:cubicBezTo>
                    <a:cubicBezTo>
                      <a:pt x="7706" y="19046"/>
                      <a:pt x="7906" y="20414"/>
                      <a:pt x="8073" y="21782"/>
                    </a:cubicBezTo>
                    <a:cubicBezTo>
                      <a:pt x="6912" y="21387"/>
                      <a:pt x="5653" y="20733"/>
                      <a:pt x="4433" y="20733"/>
                    </a:cubicBezTo>
                    <a:cubicBezTo>
                      <a:pt x="3901" y="20733"/>
                      <a:pt x="3376" y="20857"/>
                      <a:pt x="2869" y="21181"/>
                    </a:cubicBezTo>
                    <a:cubicBezTo>
                      <a:pt x="2703" y="21281"/>
                      <a:pt x="2703" y="21515"/>
                      <a:pt x="2869" y="21615"/>
                    </a:cubicBezTo>
                    <a:cubicBezTo>
                      <a:pt x="4050" y="22299"/>
                      <a:pt x="5521" y="22519"/>
                      <a:pt x="6930" y="22519"/>
                    </a:cubicBezTo>
                    <a:cubicBezTo>
                      <a:pt x="7033" y="22519"/>
                      <a:pt x="7137" y="22518"/>
                      <a:pt x="7239" y="22516"/>
                    </a:cubicBezTo>
                    <a:lnTo>
                      <a:pt x="7273" y="22516"/>
                    </a:lnTo>
                    <a:cubicBezTo>
                      <a:pt x="7289" y="22532"/>
                      <a:pt x="7306" y="22541"/>
                      <a:pt x="7327" y="22541"/>
                    </a:cubicBezTo>
                    <a:cubicBezTo>
                      <a:pt x="7348" y="22541"/>
                      <a:pt x="7373" y="22532"/>
                      <a:pt x="7406" y="22516"/>
                    </a:cubicBezTo>
                    <a:lnTo>
                      <a:pt x="8140" y="22516"/>
                    </a:lnTo>
                    <a:cubicBezTo>
                      <a:pt x="8373" y="24917"/>
                      <a:pt x="8473" y="27352"/>
                      <a:pt x="8407" y="29787"/>
                    </a:cubicBezTo>
                    <a:cubicBezTo>
                      <a:pt x="8307" y="33890"/>
                      <a:pt x="7840" y="37960"/>
                      <a:pt x="7506" y="42029"/>
                    </a:cubicBezTo>
                    <a:cubicBezTo>
                      <a:pt x="7173" y="46266"/>
                      <a:pt x="5438" y="50235"/>
                      <a:pt x="4471" y="54338"/>
                    </a:cubicBezTo>
                    <a:cubicBezTo>
                      <a:pt x="4411" y="54537"/>
                      <a:pt x="4565" y="54665"/>
                      <a:pt x="4720" y="54665"/>
                    </a:cubicBezTo>
                    <a:cubicBezTo>
                      <a:pt x="4825" y="54665"/>
                      <a:pt x="4931" y="54606"/>
                      <a:pt x="4971" y="54472"/>
                    </a:cubicBezTo>
                    <a:cubicBezTo>
                      <a:pt x="5872" y="50569"/>
                      <a:pt x="7373" y="46833"/>
                      <a:pt x="7940" y="42863"/>
                    </a:cubicBezTo>
                    <a:cubicBezTo>
                      <a:pt x="8540" y="38594"/>
                      <a:pt x="8774" y="34090"/>
                      <a:pt x="8940" y="29787"/>
                    </a:cubicBezTo>
                    <a:cubicBezTo>
                      <a:pt x="9007" y="28420"/>
                      <a:pt x="8974" y="27085"/>
                      <a:pt x="8940" y="25718"/>
                    </a:cubicBezTo>
                    <a:cubicBezTo>
                      <a:pt x="9007" y="25718"/>
                      <a:pt x="9074" y="25651"/>
                      <a:pt x="9141" y="25584"/>
                    </a:cubicBezTo>
                    <a:cubicBezTo>
                      <a:pt x="9975" y="24984"/>
                      <a:pt x="10675" y="24117"/>
                      <a:pt x="11442" y="23483"/>
                    </a:cubicBezTo>
                    <a:cubicBezTo>
                      <a:pt x="12109" y="22916"/>
                      <a:pt x="12977" y="22215"/>
                      <a:pt x="12943" y="21248"/>
                    </a:cubicBezTo>
                    <a:cubicBezTo>
                      <a:pt x="12943" y="21115"/>
                      <a:pt x="12877" y="21014"/>
                      <a:pt x="12743" y="21014"/>
                    </a:cubicBezTo>
                    <a:cubicBezTo>
                      <a:pt x="12586" y="20980"/>
                      <a:pt x="12434" y="20964"/>
                      <a:pt x="12287" y="20964"/>
                    </a:cubicBezTo>
                    <a:cubicBezTo>
                      <a:pt x="10566" y="20964"/>
                      <a:pt x="9547" y="23178"/>
                      <a:pt x="8840" y="24684"/>
                    </a:cubicBezTo>
                    <a:cubicBezTo>
                      <a:pt x="8774" y="23216"/>
                      <a:pt x="8640" y="21748"/>
                      <a:pt x="8440" y="20281"/>
                    </a:cubicBezTo>
                    <a:cubicBezTo>
                      <a:pt x="8507" y="20247"/>
                      <a:pt x="8574" y="20247"/>
                      <a:pt x="8607" y="20181"/>
                    </a:cubicBezTo>
                    <a:cubicBezTo>
                      <a:pt x="9574" y="19080"/>
                      <a:pt x="11042" y="17712"/>
                      <a:pt x="11075" y="16144"/>
                    </a:cubicBezTo>
                    <a:cubicBezTo>
                      <a:pt x="11075" y="16011"/>
                      <a:pt x="10942" y="15877"/>
                      <a:pt x="10808" y="15877"/>
                    </a:cubicBezTo>
                    <a:cubicBezTo>
                      <a:pt x="9307" y="15978"/>
                      <a:pt x="8674" y="17612"/>
                      <a:pt x="8240" y="19013"/>
                    </a:cubicBezTo>
                    <a:cubicBezTo>
                      <a:pt x="8040" y="17645"/>
                      <a:pt x="7806" y="16311"/>
                      <a:pt x="7506" y="14977"/>
                    </a:cubicBezTo>
                    <a:lnTo>
                      <a:pt x="7506" y="14977"/>
                    </a:lnTo>
                    <a:cubicBezTo>
                      <a:pt x="7533" y="14986"/>
                      <a:pt x="7560" y="14990"/>
                      <a:pt x="7586" y="14990"/>
                    </a:cubicBezTo>
                    <a:cubicBezTo>
                      <a:pt x="7657" y="14990"/>
                      <a:pt x="7724" y="14959"/>
                      <a:pt x="7773" y="14910"/>
                    </a:cubicBezTo>
                    <a:cubicBezTo>
                      <a:pt x="8173" y="14476"/>
                      <a:pt x="11776" y="9906"/>
                      <a:pt x="9908" y="9606"/>
                    </a:cubicBezTo>
                    <a:cubicBezTo>
                      <a:pt x="9880" y="9602"/>
                      <a:pt x="9851" y="9599"/>
                      <a:pt x="9824" y="9599"/>
                    </a:cubicBezTo>
                    <a:cubicBezTo>
                      <a:pt x="9261" y="9599"/>
                      <a:pt x="8794" y="10526"/>
                      <a:pt x="8540" y="10907"/>
                    </a:cubicBezTo>
                    <a:cubicBezTo>
                      <a:pt x="8006" y="11875"/>
                      <a:pt x="7573" y="12909"/>
                      <a:pt x="7306" y="14009"/>
                    </a:cubicBezTo>
                    <a:cubicBezTo>
                      <a:pt x="6972" y="12675"/>
                      <a:pt x="6639" y="11341"/>
                      <a:pt x="6272" y="10040"/>
                    </a:cubicBezTo>
                    <a:cubicBezTo>
                      <a:pt x="7039" y="9173"/>
                      <a:pt x="7373" y="7938"/>
                      <a:pt x="7940" y="6971"/>
                    </a:cubicBezTo>
                    <a:cubicBezTo>
                      <a:pt x="8373" y="6137"/>
                      <a:pt x="8940" y="5070"/>
                      <a:pt x="8674" y="4102"/>
                    </a:cubicBezTo>
                    <a:cubicBezTo>
                      <a:pt x="8625" y="3981"/>
                      <a:pt x="8524" y="3896"/>
                      <a:pt x="8409" y="3896"/>
                    </a:cubicBezTo>
                    <a:cubicBezTo>
                      <a:pt x="8365" y="3896"/>
                      <a:pt x="8319" y="3908"/>
                      <a:pt x="8273" y="3936"/>
                    </a:cubicBezTo>
                    <a:cubicBezTo>
                      <a:pt x="6772" y="4603"/>
                      <a:pt x="5905" y="6671"/>
                      <a:pt x="5805" y="8405"/>
                    </a:cubicBezTo>
                    <a:cubicBezTo>
                      <a:pt x="5471" y="7305"/>
                      <a:pt x="5138" y="6237"/>
                      <a:pt x="4771" y="5136"/>
                    </a:cubicBezTo>
                    <a:lnTo>
                      <a:pt x="4771" y="5103"/>
                    </a:lnTo>
                    <a:cubicBezTo>
                      <a:pt x="4677" y="4076"/>
                      <a:pt x="4207" y="0"/>
                      <a:pt x="2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870;p62">
                <a:extLst>
                  <a:ext uri="{FF2B5EF4-FFF2-40B4-BE49-F238E27FC236}">
                    <a16:creationId xmlns:a16="http://schemas.microsoft.com/office/drawing/2014/main" id="{D69422A8-5572-498B-8182-7A8D8D5C8E5E}"/>
                  </a:ext>
                </a:extLst>
              </p:cNvPr>
              <p:cNvSpPr/>
              <p:nvPr/>
            </p:nvSpPr>
            <p:spPr>
              <a:xfrm>
                <a:off x="2802175" y="1373925"/>
                <a:ext cx="1091625" cy="604625"/>
              </a:xfrm>
              <a:custGeom>
                <a:avLst/>
                <a:gdLst/>
                <a:ahLst/>
                <a:cxnLst/>
                <a:rect l="l" t="t" r="r" b="b"/>
                <a:pathLst>
                  <a:path w="43665" h="24185" extrusionOk="0">
                    <a:moveTo>
                      <a:pt x="21416" y="1"/>
                    </a:moveTo>
                    <a:cubicBezTo>
                      <a:pt x="16412" y="267"/>
                      <a:pt x="19181" y="10842"/>
                      <a:pt x="18647" y="13610"/>
                    </a:cubicBezTo>
                    <a:cubicBezTo>
                      <a:pt x="16596" y="12674"/>
                      <a:pt x="9704" y="9518"/>
                      <a:pt x="5029" y="9518"/>
                    </a:cubicBezTo>
                    <a:cubicBezTo>
                      <a:pt x="2708" y="9518"/>
                      <a:pt x="933" y="10296"/>
                      <a:pt x="567" y="12509"/>
                    </a:cubicBezTo>
                    <a:cubicBezTo>
                      <a:pt x="0" y="16946"/>
                      <a:pt x="10308" y="23351"/>
                      <a:pt x="13910" y="24185"/>
                    </a:cubicBezTo>
                    <a:lnTo>
                      <a:pt x="36693" y="21683"/>
                    </a:lnTo>
                    <a:cubicBezTo>
                      <a:pt x="39195" y="18047"/>
                      <a:pt x="43665" y="7773"/>
                      <a:pt x="40863" y="3336"/>
                    </a:cubicBezTo>
                    <a:cubicBezTo>
                      <a:pt x="39809" y="1679"/>
                      <a:pt x="38596" y="1014"/>
                      <a:pt x="37342" y="1014"/>
                    </a:cubicBezTo>
                    <a:cubicBezTo>
                      <a:pt x="33318" y="1014"/>
                      <a:pt x="28863" y="7866"/>
                      <a:pt x="27820" y="10842"/>
                    </a:cubicBezTo>
                    <a:cubicBezTo>
                      <a:pt x="25852" y="8874"/>
                      <a:pt x="24751" y="1"/>
                      <a:pt x="21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871;p62">
                <a:extLst>
                  <a:ext uri="{FF2B5EF4-FFF2-40B4-BE49-F238E27FC236}">
                    <a16:creationId xmlns:a16="http://schemas.microsoft.com/office/drawing/2014/main" id="{4B04496A-23BD-47D7-97C5-87D5C6BCBCC6}"/>
                  </a:ext>
                </a:extLst>
              </p:cNvPr>
              <p:cNvSpPr/>
              <p:nvPr/>
            </p:nvSpPr>
            <p:spPr>
              <a:xfrm>
                <a:off x="3218300" y="909950"/>
                <a:ext cx="406975" cy="10108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40435" extrusionOk="0">
                    <a:moveTo>
                      <a:pt x="12358" y="0"/>
                    </a:moveTo>
                    <a:cubicBezTo>
                      <a:pt x="11122" y="0"/>
                      <a:pt x="9992" y="1209"/>
                      <a:pt x="9507" y="2281"/>
                    </a:cubicBezTo>
                    <a:cubicBezTo>
                      <a:pt x="8607" y="4216"/>
                      <a:pt x="8473" y="6718"/>
                      <a:pt x="8673" y="8819"/>
                    </a:cubicBezTo>
                    <a:cubicBezTo>
                      <a:pt x="8407" y="9653"/>
                      <a:pt x="8140" y="10487"/>
                      <a:pt x="7873" y="11321"/>
                    </a:cubicBezTo>
                    <a:cubicBezTo>
                      <a:pt x="7873" y="9357"/>
                      <a:pt x="7452" y="6762"/>
                      <a:pt x="5953" y="6762"/>
                    </a:cubicBezTo>
                    <a:cubicBezTo>
                      <a:pt x="5873" y="6762"/>
                      <a:pt x="5791" y="6769"/>
                      <a:pt x="5705" y="6784"/>
                    </a:cubicBezTo>
                    <a:cubicBezTo>
                      <a:pt x="2569" y="7385"/>
                      <a:pt x="5705" y="13056"/>
                      <a:pt x="7106" y="14023"/>
                    </a:cubicBezTo>
                    <a:cubicBezTo>
                      <a:pt x="6705" y="15557"/>
                      <a:pt x="6372" y="17092"/>
                      <a:pt x="6105" y="18660"/>
                    </a:cubicBezTo>
                    <a:cubicBezTo>
                      <a:pt x="5856" y="16542"/>
                      <a:pt x="5083" y="13610"/>
                      <a:pt x="3652" y="13610"/>
                    </a:cubicBezTo>
                    <a:cubicBezTo>
                      <a:pt x="3550" y="13610"/>
                      <a:pt x="3445" y="13625"/>
                      <a:pt x="3336" y="13656"/>
                    </a:cubicBezTo>
                    <a:cubicBezTo>
                      <a:pt x="1" y="14623"/>
                      <a:pt x="3703" y="20628"/>
                      <a:pt x="5738" y="21228"/>
                    </a:cubicBezTo>
                    <a:lnTo>
                      <a:pt x="5771" y="21228"/>
                    </a:lnTo>
                    <a:cubicBezTo>
                      <a:pt x="5738" y="21595"/>
                      <a:pt x="5705" y="21962"/>
                      <a:pt x="5671" y="22329"/>
                    </a:cubicBezTo>
                    <a:cubicBezTo>
                      <a:pt x="5605" y="23630"/>
                      <a:pt x="5605" y="24897"/>
                      <a:pt x="5705" y="26198"/>
                    </a:cubicBezTo>
                    <a:cubicBezTo>
                      <a:pt x="5138" y="25431"/>
                      <a:pt x="4437" y="24797"/>
                      <a:pt x="3603" y="24330"/>
                    </a:cubicBezTo>
                    <a:cubicBezTo>
                      <a:pt x="3294" y="24131"/>
                      <a:pt x="2955" y="24039"/>
                      <a:pt x="2622" y="24039"/>
                    </a:cubicBezTo>
                    <a:cubicBezTo>
                      <a:pt x="1841" y="24039"/>
                      <a:pt x="1092" y="24546"/>
                      <a:pt x="835" y="25364"/>
                    </a:cubicBezTo>
                    <a:cubicBezTo>
                      <a:pt x="134" y="27599"/>
                      <a:pt x="4270" y="27699"/>
                      <a:pt x="5505" y="28166"/>
                    </a:cubicBezTo>
                    <a:cubicBezTo>
                      <a:pt x="5560" y="28194"/>
                      <a:pt x="5621" y="28210"/>
                      <a:pt x="5683" y="28210"/>
                    </a:cubicBezTo>
                    <a:cubicBezTo>
                      <a:pt x="5770" y="28210"/>
                      <a:pt x="5860" y="28178"/>
                      <a:pt x="5938" y="28100"/>
                    </a:cubicBezTo>
                    <a:cubicBezTo>
                      <a:pt x="6439" y="32136"/>
                      <a:pt x="7606" y="36139"/>
                      <a:pt x="8440" y="40108"/>
                    </a:cubicBezTo>
                    <a:cubicBezTo>
                      <a:pt x="8493" y="40336"/>
                      <a:pt x="8665" y="40434"/>
                      <a:pt x="8843" y="40434"/>
                    </a:cubicBezTo>
                    <a:cubicBezTo>
                      <a:pt x="9108" y="40434"/>
                      <a:pt x="9387" y="40214"/>
                      <a:pt x="9307" y="39875"/>
                    </a:cubicBezTo>
                    <a:cubicBezTo>
                      <a:pt x="8707" y="37106"/>
                      <a:pt x="8006" y="34371"/>
                      <a:pt x="7473" y="31636"/>
                    </a:cubicBezTo>
                    <a:cubicBezTo>
                      <a:pt x="7539" y="31602"/>
                      <a:pt x="7606" y="31569"/>
                      <a:pt x="7639" y="31535"/>
                    </a:cubicBezTo>
                    <a:cubicBezTo>
                      <a:pt x="8340" y="30868"/>
                      <a:pt x="8974" y="30068"/>
                      <a:pt x="9441" y="29234"/>
                    </a:cubicBezTo>
                    <a:cubicBezTo>
                      <a:pt x="9874" y="28567"/>
                      <a:pt x="10608" y="27366"/>
                      <a:pt x="10008" y="26599"/>
                    </a:cubicBezTo>
                    <a:cubicBezTo>
                      <a:pt x="9803" y="26322"/>
                      <a:pt x="9494" y="26210"/>
                      <a:pt x="9162" y="26210"/>
                    </a:cubicBezTo>
                    <a:cubicBezTo>
                      <a:pt x="8575" y="26210"/>
                      <a:pt x="7917" y="26560"/>
                      <a:pt x="7639" y="26966"/>
                    </a:cubicBezTo>
                    <a:cubicBezTo>
                      <a:pt x="7272" y="27566"/>
                      <a:pt x="7039" y="28266"/>
                      <a:pt x="7006" y="28967"/>
                    </a:cubicBezTo>
                    <a:cubicBezTo>
                      <a:pt x="6839" y="27733"/>
                      <a:pt x="6672" y="26432"/>
                      <a:pt x="6605" y="25164"/>
                    </a:cubicBezTo>
                    <a:cubicBezTo>
                      <a:pt x="8173" y="24264"/>
                      <a:pt x="11876" y="22029"/>
                      <a:pt x="10575" y="19927"/>
                    </a:cubicBezTo>
                    <a:cubicBezTo>
                      <a:pt x="10248" y="19393"/>
                      <a:pt x="9889" y="19173"/>
                      <a:pt x="9521" y="19173"/>
                    </a:cubicBezTo>
                    <a:cubicBezTo>
                      <a:pt x="8463" y="19173"/>
                      <a:pt x="7323" y="20994"/>
                      <a:pt x="6605" y="22429"/>
                    </a:cubicBezTo>
                    <a:lnTo>
                      <a:pt x="6605" y="22329"/>
                    </a:lnTo>
                    <a:cubicBezTo>
                      <a:pt x="6705" y="20194"/>
                      <a:pt x="7039" y="18026"/>
                      <a:pt x="7506" y="15924"/>
                    </a:cubicBezTo>
                    <a:cubicBezTo>
                      <a:pt x="7606" y="15958"/>
                      <a:pt x="7706" y="15958"/>
                      <a:pt x="7806" y="15958"/>
                    </a:cubicBezTo>
                    <a:cubicBezTo>
                      <a:pt x="9641" y="15524"/>
                      <a:pt x="11542" y="14990"/>
                      <a:pt x="13143" y="13923"/>
                    </a:cubicBezTo>
                    <a:cubicBezTo>
                      <a:pt x="14277" y="13222"/>
                      <a:pt x="15378" y="11454"/>
                      <a:pt x="14177" y="10254"/>
                    </a:cubicBezTo>
                    <a:cubicBezTo>
                      <a:pt x="13847" y="9903"/>
                      <a:pt x="13464" y="9753"/>
                      <a:pt x="13050" y="9753"/>
                    </a:cubicBezTo>
                    <a:cubicBezTo>
                      <a:pt x="11416" y="9753"/>
                      <a:pt x="9304" y="12099"/>
                      <a:pt x="8106" y="13723"/>
                    </a:cubicBezTo>
                    <a:cubicBezTo>
                      <a:pt x="8507" y="12222"/>
                      <a:pt x="8974" y="10754"/>
                      <a:pt x="9441" y="9320"/>
                    </a:cubicBezTo>
                    <a:cubicBezTo>
                      <a:pt x="9474" y="9286"/>
                      <a:pt x="9507" y="9253"/>
                      <a:pt x="9541" y="9220"/>
                    </a:cubicBezTo>
                    <a:cubicBezTo>
                      <a:pt x="11242" y="7852"/>
                      <a:pt x="16279" y="2281"/>
                      <a:pt x="13510" y="380"/>
                    </a:cubicBezTo>
                    <a:cubicBezTo>
                      <a:pt x="13127" y="114"/>
                      <a:pt x="12738" y="0"/>
                      <a:pt x="1235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872;p62">
                <a:extLst>
                  <a:ext uri="{FF2B5EF4-FFF2-40B4-BE49-F238E27FC236}">
                    <a16:creationId xmlns:a16="http://schemas.microsoft.com/office/drawing/2014/main" id="{776EAA98-2A29-4E60-B639-3AE3F996C80F}"/>
                  </a:ext>
                </a:extLst>
              </p:cNvPr>
              <p:cNvSpPr/>
              <p:nvPr/>
            </p:nvSpPr>
            <p:spPr>
              <a:xfrm>
                <a:off x="4936200" y="2259600"/>
                <a:ext cx="680500" cy="306850"/>
              </a:xfrm>
              <a:custGeom>
                <a:avLst/>
                <a:gdLst/>
                <a:ahLst/>
                <a:cxnLst/>
                <a:rect l="l" t="t" r="r" b="b"/>
                <a:pathLst>
                  <a:path w="27220" h="12274" extrusionOk="0">
                    <a:moveTo>
                      <a:pt x="25391" y="0"/>
                    </a:moveTo>
                    <a:cubicBezTo>
                      <a:pt x="23734" y="0"/>
                      <a:pt x="21471" y="3075"/>
                      <a:pt x="20882" y="4169"/>
                    </a:cubicBezTo>
                    <a:cubicBezTo>
                      <a:pt x="20849" y="4202"/>
                      <a:pt x="20849" y="4235"/>
                      <a:pt x="20849" y="4235"/>
                    </a:cubicBezTo>
                    <a:cubicBezTo>
                      <a:pt x="19915" y="4769"/>
                      <a:pt x="19014" y="5269"/>
                      <a:pt x="18080" y="5736"/>
                    </a:cubicBezTo>
                    <a:cubicBezTo>
                      <a:pt x="19214" y="4469"/>
                      <a:pt x="20949" y="2100"/>
                      <a:pt x="19581" y="1200"/>
                    </a:cubicBezTo>
                    <a:cubicBezTo>
                      <a:pt x="19364" y="1058"/>
                      <a:pt x="19144" y="996"/>
                      <a:pt x="18929" y="996"/>
                    </a:cubicBezTo>
                    <a:cubicBezTo>
                      <a:pt x="18185" y="996"/>
                      <a:pt x="17505" y="1735"/>
                      <a:pt x="17246" y="2434"/>
                    </a:cubicBezTo>
                    <a:cubicBezTo>
                      <a:pt x="16812" y="3668"/>
                      <a:pt x="16612" y="4969"/>
                      <a:pt x="16612" y="6270"/>
                    </a:cubicBezTo>
                    <a:cubicBezTo>
                      <a:pt x="16612" y="6337"/>
                      <a:pt x="16646" y="6403"/>
                      <a:pt x="16679" y="6437"/>
                    </a:cubicBezTo>
                    <a:cubicBezTo>
                      <a:pt x="15311" y="7071"/>
                      <a:pt x="13910" y="7538"/>
                      <a:pt x="12509" y="7905"/>
                    </a:cubicBezTo>
                    <a:lnTo>
                      <a:pt x="12443" y="7905"/>
                    </a:lnTo>
                    <a:cubicBezTo>
                      <a:pt x="13577" y="7004"/>
                      <a:pt x="15111" y="5503"/>
                      <a:pt x="13577" y="4936"/>
                    </a:cubicBezTo>
                    <a:cubicBezTo>
                      <a:pt x="13426" y="4878"/>
                      <a:pt x="13281" y="4852"/>
                      <a:pt x="13141" y="4852"/>
                    </a:cubicBezTo>
                    <a:cubicBezTo>
                      <a:pt x="11823" y="4852"/>
                      <a:pt x="10970" y="7216"/>
                      <a:pt x="10608" y="8271"/>
                    </a:cubicBezTo>
                    <a:cubicBezTo>
                      <a:pt x="9741" y="8372"/>
                      <a:pt x="8873" y="8472"/>
                      <a:pt x="8006" y="8505"/>
                    </a:cubicBezTo>
                    <a:cubicBezTo>
                      <a:pt x="8473" y="8372"/>
                      <a:pt x="8907" y="8138"/>
                      <a:pt x="9274" y="7838"/>
                    </a:cubicBezTo>
                    <a:cubicBezTo>
                      <a:pt x="9607" y="7438"/>
                      <a:pt x="9774" y="6470"/>
                      <a:pt x="9207" y="6170"/>
                    </a:cubicBezTo>
                    <a:cubicBezTo>
                      <a:pt x="9107" y="6126"/>
                      <a:pt x="9005" y="6106"/>
                      <a:pt x="8902" y="6106"/>
                    </a:cubicBezTo>
                    <a:cubicBezTo>
                      <a:pt x="8383" y="6106"/>
                      <a:pt x="7845" y="6598"/>
                      <a:pt x="7539" y="6904"/>
                    </a:cubicBezTo>
                    <a:cubicBezTo>
                      <a:pt x="7005" y="7337"/>
                      <a:pt x="6572" y="7871"/>
                      <a:pt x="6205" y="8405"/>
                    </a:cubicBezTo>
                    <a:cubicBezTo>
                      <a:pt x="6205" y="8472"/>
                      <a:pt x="6171" y="8505"/>
                      <a:pt x="6171" y="8538"/>
                    </a:cubicBezTo>
                    <a:cubicBezTo>
                      <a:pt x="4270" y="8538"/>
                      <a:pt x="2369" y="8438"/>
                      <a:pt x="434" y="8405"/>
                    </a:cubicBezTo>
                    <a:cubicBezTo>
                      <a:pt x="34" y="8405"/>
                      <a:pt x="0" y="9005"/>
                      <a:pt x="401" y="9005"/>
                    </a:cubicBezTo>
                    <a:cubicBezTo>
                      <a:pt x="2371" y="9053"/>
                      <a:pt x="4358" y="9185"/>
                      <a:pt x="6338" y="9185"/>
                    </a:cubicBezTo>
                    <a:cubicBezTo>
                      <a:pt x="7141" y="9185"/>
                      <a:pt x="7942" y="9163"/>
                      <a:pt x="8740" y="9105"/>
                    </a:cubicBezTo>
                    <a:lnTo>
                      <a:pt x="8740" y="9105"/>
                    </a:lnTo>
                    <a:cubicBezTo>
                      <a:pt x="8673" y="9205"/>
                      <a:pt x="8673" y="9306"/>
                      <a:pt x="8740" y="9372"/>
                    </a:cubicBezTo>
                    <a:cubicBezTo>
                      <a:pt x="9151" y="10048"/>
                      <a:pt x="9666" y="12274"/>
                      <a:pt x="10761" y="12274"/>
                    </a:cubicBezTo>
                    <a:cubicBezTo>
                      <a:pt x="10910" y="12274"/>
                      <a:pt x="11070" y="12233"/>
                      <a:pt x="11242" y="12141"/>
                    </a:cubicBezTo>
                    <a:cubicBezTo>
                      <a:pt x="11976" y="11741"/>
                      <a:pt x="12109" y="10740"/>
                      <a:pt x="11542" y="10139"/>
                    </a:cubicBezTo>
                    <a:cubicBezTo>
                      <a:pt x="11142" y="9672"/>
                      <a:pt x="10608" y="9272"/>
                      <a:pt x="10041" y="8972"/>
                    </a:cubicBezTo>
                    <a:cubicBezTo>
                      <a:pt x="10908" y="8872"/>
                      <a:pt x="11775" y="8705"/>
                      <a:pt x="12609" y="8505"/>
                    </a:cubicBezTo>
                    <a:lnTo>
                      <a:pt x="13343" y="8271"/>
                    </a:lnTo>
                    <a:cubicBezTo>
                      <a:pt x="13768" y="9099"/>
                      <a:pt x="15746" y="10089"/>
                      <a:pt x="17180" y="10089"/>
                    </a:cubicBezTo>
                    <a:cubicBezTo>
                      <a:pt x="17999" y="10089"/>
                      <a:pt x="18641" y="9766"/>
                      <a:pt x="18714" y="8905"/>
                    </a:cubicBezTo>
                    <a:cubicBezTo>
                      <a:pt x="18795" y="7952"/>
                      <a:pt x="17319" y="7666"/>
                      <a:pt x="15921" y="7666"/>
                    </a:cubicBezTo>
                    <a:cubicBezTo>
                      <a:pt x="15608" y="7666"/>
                      <a:pt x="15298" y="7680"/>
                      <a:pt x="15011" y="7704"/>
                    </a:cubicBezTo>
                    <a:cubicBezTo>
                      <a:pt x="16012" y="7337"/>
                      <a:pt x="17012" y="6904"/>
                      <a:pt x="17980" y="6437"/>
                    </a:cubicBezTo>
                    <a:cubicBezTo>
                      <a:pt x="18478" y="6915"/>
                      <a:pt x="20175" y="7583"/>
                      <a:pt x="21456" y="7583"/>
                    </a:cubicBezTo>
                    <a:cubicBezTo>
                      <a:pt x="22322" y="7583"/>
                      <a:pt x="22997" y="7278"/>
                      <a:pt x="22983" y="6403"/>
                    </a:cubicBezTo>
                    <a:cubicBezTo>
                      <a:pt x="22983" y="5644"/>
                      <a:pt x="22178" y="5392"/>
                      <a:pt x="21229" y="5392"/>
                    </a:cubicBezTo>
                    <a:cubicBezTo>
                      <a:pt x="20720" y="5392"/>
                      <a:pt x="20170" y="5465"/>
                      <a:pt x="19681" y="5570"/>
                    </a:cubicBezTo>
                    <a:cubicBezTo>
                      <a:pt x="20215" y="5269"/>
                      <a:pt x="20748" y="4969"/>
                      <a:pt x="21249" y="4702"/>
                    </a:cubicBezTo>
                    <a:cubicBezTo>
                      <a:pt x="22683" y="4535"/>
                      <a:pt x="24318" y="4135"/>
                      <a:pt x="25519" y="3268"/>
                    </a:cubicBezTo>
                    <a:cubicBezTo>
                      <a:pt x="26352" y="2667"/>
                      <a:pt x="27220" y="1300"/>
                      <a:pt x="26252" y="366"/>
                    </a:cubicBezTo>
                    <a:cubicBezTo>
                      <a:pt x="25997" y="111"/>
                      <a:pt x="25705" y="0"/>
                      <a:pt x="2539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9873;p62">
                <a:extLst>
                  <a:ext uri="{FF2B5EF4-FFF2-40B4-BE49-F238E27FC236}">
                    <a16:creationId xmlns:a16="http://schemas.microsoft.com/office/drawing/2014/main" id="{5B028CF7-9E6D-4148-B26C-EC822EBCB07C}"/>
                  </a:ext>
                </a:extLst>
              </p:cNvPr>
              <p:cNvSpPr/>
              <p:nvPr/>
            </p:nvSpPr>
            <p:spPr>
              <a:xfrm>
                <a:off x="1976275" y="2254775"/>
                <a:ext cx="96660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8664" h="16829" extrusionOk="0">
                    <a:moveTo>
                      <a:pt x="424" y="1"/>
                    </a:moveTo>
                    <a:cubicBezTo>
                      <a:pt x="211" y="1"/>
                      <a:pt x="0" y="266"/>
                      <a:pt x="213" y="425"/>
                    </a:cubicBezTo>
                    <a:cubicBezTo>
                      <a:pt x="2848" y="2494"/>
                      <a:pt x="5350" y="4595"/>
                      <a:pt x="8285" y="6230"/>
                    </a:cubicBezTo>
                    <a:cubicBezTo>
                      <a:pt x="11121" y="7797"/>
                      <a:pt x="14123" y="9098"/>
                      <a:pt x="17192" y="10099"/>
                    </a:cubicBezTo>
                    <a:cubicBezTo>
                      <a:pt x="24130" y="12467"/>
                      <a:pt x="31369" y="13902"/>
                      <a:pt x="38140" y="16804"/>
                    </a:cubicBezTo>
                    <a:cubicBezTo>
                      <a:pt x="38179" y="16821"/>
                      <a:pt x="38218" y="16829"/>
                      <a:pt x="38255" y="16829"/>
                    </a:cubicBezTo>
                    <a:cubicBezTo>
                      <a:pt x="38500" y="16829"/>
                      <a:pt x="38663" y="16486"/>
                      <a:pt x="38374" y="16370"/>
                    </a:cubicBezTo>
                    <a:cubicBezTo>
                      <a:pt x="32436" y="13802"/>
                      <a:pt x="26131" y="12334"/>
                      <a:pt x="19960" y="10433"/>
                    </a:cubicBezTo>
                    <a:cubicBezTo>
                      <a:pt x="16458" y="9398"/>
                      <a:pt x="13022" y="8064"/>
                      <a:pt x="9753" y="6463"/>
                    </a:cubicBezTo>
                    <a:cubicBezTo>
                      <a:pt x="6384" y="4728"/>
                      <a:pt x="3549" y="2393"/>
                      <a:pt x="580" y="58"/>
                    </a:cubicBezTo>
                    <a:cubicBezTo>
                      <a:pt x="532" y="18"/>
                      <a:pt x="478" y="1"/>
                      <a:pt x="42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9874;p62">
                <a:extLst>
                  <a:ext uri="{FF2B5EF4-FFF2-40B4-BE49-F238E27FC236}">
                    <a16:creationId xmlns:a16="http://schemas.microsoft.com/office/drawing/2014/main" id="{479FDE5A-561B-4E18-BE94-A141B4576692}"/>
                  </a:ext>
                </a:extLst>
              </p:cNvPr>
              <p:cNvSpPr/>
              <p:nvPr/>
            </p:nvSpPr>
            <p:spPr>
              <a:xfrm>
                <a:off x="1996600" y="2529725"/>
                <a:ext cx="5103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0415" h="1275" extrusionOk="0">
                    <a:moveTo>
                      <a:pt x="20111" y="0"/>
                    </a:moveTo>
                    <a:cubicBezTo>
                      <a:pt x="20101" y="0"/>
                      <a:pt x="20091" y="1"/>
                      <a:pt x="20081" y="2"/>
                    </a:cubicBezTo>
                    <a:cubicBezTo>
                      <a:pt x="16979" y="168"/>
                      <a:pt x="13877" y="669"/>
                      <a:pt x="10775" y="735"/>
                    </a:cubicBezTo>
                    <a:cubicBezTo>
                      <a:pt x="10561" y="740"/>
                      <a:pt x="10346" y="742"/>
                      <a:pt x="10132" y="742"/>
                    </a:cubicBezTo>
                    <a:cubicBezTo>
                      <a:pt x="6877" y="742"/>
                      <a:pt x="3620" y="289"/>
                      <a:pt x="334" y="102"/>
                    </a:cubicBezTo>
                    <a:cubicBezTo>
                      <a:pt x="324" y="101"/>
                      <a:pt x="314" y="100"/>
                      <a:pt x="305" y="100"/>
                    </a:cubicBezTo>
                    <a:cubicBezTo>
                      <a:pt x="1" y="100"/>
                      <a:pt x="10" y="603"/>
                      <a:pt x="334" y="635"/>
                    </a:cubicBezTo>
                    <a:cubicBezTo>
                      <a:pt x="3570" y="802"/>
                      <a:pt x="6739" y="1169"/>
                      <a:pt x="9974" y="1269"/>
                    </a:cubicBezTo>
                    <a:cubicBezTo>
                      <a:pt x="10141" y="1273"/>
                      <a:pt x="10308" y="1274"/>
                      <a:pt x="10476" y="1274"/>
                    </a:cubicBezTo>
                    <a:cubicBezTo>
                      <a:pt x="13678" y="1274"/>
                      <a:pt x="16879" y="692"/>
                      <a:pt x="20081" y="502"/>
                    </a:cubicBezTo>
                    <a:cubicBezTo>
                      <a:pt x="20405" y="502"/>
                      <a:pt x="20415" y="0"/>
                      <a:pt x="201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9875;p62">
                <a:extLst>
                  <a:ext uri="{FF2B5EF4-FFF2-40B4-BE49-F238E27FC236}">
                    <a16:creationId xmlns:a16="http://schemas.microsoft.com/office/drawing/2014/main" id="{BB92D697-CA27-4F3E-9710-2777A85ABFF4}"/>
                  </a:ext>
                </a:extLst>
              </p:cNvPr>
              <p:cNvSpPr/>
              <p:nvPr/>
            </p:nvSpPr>
            <p:spPr>
              <a:xfrm>
                <a:off x="2113825" y="2180125"/>
                <a:ext cx="398725" cy="354700"/>
              </a:xfrm>
              <a:custGeom>
                <a:avLst/>
                <a:gdLst/>
                <a:ahLst/>
                <a:cxnLst/>
                <a:rect l="l" t="t" r="r" b="b"/>
                <a:pathLst>
                  <a:path w="15949" h="14188" extrusionOk="0">
                    <a:moveTo>
                      <a:pt x="379" y="1"/>
                    </a:moveTo>
                    <a:cubicBezTo>
                      <a:pt x="180" y="1"/>
                      <a:pt x="1" y="262"/>
                      <a:pt x="182" y="443"/>
                    </a:cubicBezTo>
                    <a:cubicBezTo>
                      <a:pt x="2650" y="2744"/>
                      <a:pt x="4385" y="5646"/>
                      <a:pt x="6653" y="8148"/>
                    </a:cubicBezTo>
                    <a:cubicBezTo>
                      <a:pt x="9021" y="10750"/>
                      <a:pt x="12357" y="12518"/>
                      <a:pt x="15426" y="14152"/>
                    </a:cubicBezTo>
                    <a:cubicBezTo>
                      <a:pt x="15470" y="14177"/>
                      <a:pt x="15514" y="14188"/>
                      <a:pt x="15555" y="14188"/>
                    </a:cubicBezTo>
                    <a:cubicBezTo>
                      <a:pt x="15793" y="14188"/>
                      <a:pt x="15948" y="13832"/>
                      <a:pt x="15693" y="13719"/>
                    </a:cubicBezTo>
                    <a:cubicBezTo>
                      <a:pt x="12590" y="12051"/>
                      <a:pt x="9488" y="10283"/>
                      <a:pt x="7020" y="7748"/>
                    </a:cubicBezTo>
                    <a:cubicBezTo>
                      <a:pt x="4651" y="5346"/>
                      <a:pt x="3017" y="2377"/>
                      <a:pt x="548" y="76"/>
                    </a:cubicBezTo>
                    <a:cubicBezTo>
                      <a:pt x="496" y="23"/>
                      <a:pt x="436" y="1"/>
                      <a:pt x="3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9876;p62">
                <a:extLst>
                  <a:ext uri="{FF2B5EF4-FFF2-40B4-BE49-F238E27FC236}">
                    <a16:creationId xmlns:a16="http://schemas.microsoft.com/office/drawing/2014/main" id="{63031C7E-2FC6-4EEC-A878-BD050DD2335B}"/>
                  </a:ext>
                </a:extLst>
              </p:cNvPr>
              <p:cNvSpPr/>
              <p:nvPr/>
            </p:nvSpPr>
            <p:spPr>
              <a:xfrm>
                <a:off x="1961575" y="2406325"/>
                <a:ext cx="28522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665" extrusionOk="0">
                    <a:moveTo>
                      <a:pt x="334" y="1"/>
                    </a:moveTo>
                    <a:cubicBezTo>
                      <a:pt x="0" y="1"/>
                      <a:pt x="0" y="501"/>
                      <a:pt x="334" y="501"/>
                    </a:cubicBezTo>
                    <a:cubicBezTo>
                      <a:pt x="2269" y="601"/>
                      <a:pt x="4103" y="1302"/>
                      <a:pt x="6038" y="1569"/>
                    </a:cubicBezTo>
                    <a:cubicBezTo>
                      <a:pt x="6473" y="1638"/>
                      <a:pt x="6909" y="1665"/>
                      <a:pt x="7347" y="1665"/>
                    </a:cubicBezTo>
                    <a:cubicBezTo>
                      <a:pt x="8590" y="1665"/>
                      <a:pt x="9842" y="1451"/>
                      <a:pt x="11075" y="1402"/>
                    </a:cubicBezTo>
                    <a:cubicBezTo>
                      <a:pt x="11409" y="1402"/>
                      <a:pt x="11409" y="868"/>
                      <a:pt x="11075" y="868"/>
                    </a:cubicBezTo>
                    <a:cubicBezTo>
                      <a:pt x="9745" y="930"/>
                      <a:pt x="8480" y="1070"/>
                      <a:pt x="7207" y="1070"/>
                    </a:cubicBezTo>
                    <a:cubicBezTo>
                      <a:pt x="6437" y="1070"/>
                      <a:pt x="5663" y="1019"/>
                      <a:pt x="4871" y="868"/>
                    </a:cubicBezTo>
                    <a:cubicBezTo>
                      <a:pt x="3336" y="534"/>
                      <a:pt x="1902" y="67"/>
                      <a:pt x="3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9877;p62">
                <a:extLst>
                  <a:ext uri="{FF2B5EF4-FFF2-40B4-BE49-F238E27FC236}">
                    <a16:creationId xmlns:a16="http://schemas.microsoft.com/office/drawing/2014/main" id="{B5860D20-2653-43E8-9346-34050F8973F2}"/>
                  </a:ext>
                </a:extLst>
              </p:cNvPr>
              <p:cNvSpPr/>
              <p:nvPr/>
            </p:nvSpPr>
            <p:spPr>
              <a:xfrm>
                <a:off x="2029800" y="2177625"/>
                <a:ext cx="115250" cy="182875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7315" extrusionOk="0">
                    <a:moveTo>
                      <a:pt x="386" y="1"/>
                    </a:moveTo>
                    <a:cubicBezTo>
                      <a:pt x="174" y="1"/>
                      <a:pt x="0" y="262"/>
                      <a:pt x="207" y="443"/>
                    </a:cubicBezTo>
                    <a:cubicBezTo>
                      <a:pt x="1741" y="1777"/>
                      <a:pt x="4010" y="4812"/>
                      <a:pt x="3242" y="6981"/>
                    </a:cubicBezTo>
                    <a:cubicBezTo>
                      <a:pt x="3181" y="7185"/>
                      <a:pt x="3346" y="7315"/>
                      <a:pt x="3513" y="7315"/>
                    </a:cubicBezTo>
                    <a:cubicBezTo>
                      <a:pt x="3618" y="7315"/>
                      <a:pt x="3724" y="7263"/>
                      <a:pt x="3776" y="7147"/>
                    </a:cubicBezTo>
                    <a:cubicBezTo>
                      <a:pt x="4610" y="4746"/>
                      <a:pt x="2275" y="1543"/>
                      <a:pt x="574" y="76"/>
                    </a:cubicBezTo>
                    <a:cubicBezTo>
                      <a:pt x="514" y="23"/>
                      <a:pt x="448" y="1"/>
                      <a:pt x="38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9878;p62">
                <a:extLst>
                  <a:ext uri="{FF2B5EF4-FFF2-40B4-BE49-F238E27FC236}">
                    <a16:creationId xmlns:a16="http://schemas.microsoft.com/office/drawing/2014/main" id="{0DB4DD71-B70B-4059-91B2-B0B072AB634E}"/>
                  </a:ext>
                </a:extLst>
              </p:cNvPr>
              <p:cNvSpPr/>
              <p:nvPr/>
            </p:nvSpPr>
            <p:spPr>
              <a:xfrm>
                <a:off x="1896650" y="2301525"/>
                <a:ext cx="1683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1241" extrusionOk="0">
                    <a:moveTo>
                      <a:pt x="331" y="1"/>
                    </a:moveTo>
                    <a:cubicBezTo>
                      <a:pt x="97" y="1"/>
                      <a:pt x="1" y="405"/>
                      <a:pt x="296" y="523"/>
                    </a:cubicBezTo>
                    <a:cubicBezTo>
                      <a:pt x="1598" y="1044"/>
                      <a:pt x="2886" y="1240"/>
                      <a:pt x="4215" y="1240"/>
                    </a:cubicBezTo>
                    <a:cubicBezTo>
                      <a:pt x="4928" y="1240"/>
                      <a:pt x="5654" y="1184"/>
                      <a:pt x="6400" y="1091"/>
                    </a:cubicBezTo>
                    <a:cubicBezTo>
                      <a:pt x="6724" y="1058"/>
                      <a:pt x="6733" y="555"/>
                      <a:pt x="6429" y="555"/>
                    </a:cubicBezTo>
                    <a:cubicBezTo>
                      <a:pt x="6420" y="555"/>
                      <a:pt x="6410" y="556"/>
                      <a:pt x="6400" y="557"/>
                    </a:cubicBezTo>
                    <a:cubicBezTo>
                      <a:pt x="5643" y="654"/>
                      <a:pt x="4900" y="716"/>
                      <a:pt x="4166" y="716"/>
                    </a:cubicBezTo>
                    <a:cubicBezTo>
                      <a:pt x="2896" y="716"/>
                      <a:pt x="1656" y="531"/>
                      <a:pt x="429" y="23"/>
                    </a:cubicBezTo>
                    <a:cubicBezTo>
                      <a:pt x="394" y="8"/>
                      <a:pt x="361" y="1"/>
                      <a:pt x="33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9879;p62">
                <a:extLst>
                  <a:ext uri="{FF2B5EF4-FFF2-40B4-BE49-F238E27FC236}">
                    <a16:creationId xmlns:a16="http://schemas.microsoft.com/office/drawing/2014/main" id="{A1372278-0455-4BF6-9633-F7D555592C0D}"/>
                  </a:ext>
                </a:extLst>
              </p:cNvPr>
              <p:cNvSpPr/>
              <p:nvPr/>
            </p:nvSpPr>
            <p:spPr>
              <a:xfrm>
                <a:off x="1983150" y="2521525"/>
                <a:ext cx="541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784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46" y="1599"/>
                      <a:pt x="688" y="1784"/>
                      <a:pt x="1036" y="1784"/>
                    </a:cubicBezTo>
                    <a:cubicBezTo>
                      <a:pt x="1594" y="1784"/>
                      <a:pt x="2165" y="1308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9880;p62">
                <a:extLst>
                  <a:ext uri="{FF2B5EF4-FFF2-40B4-BE49-F238E27FC236}">
                    <a16:creationId xmlns:a16="http://schemas.microsoft.com/office/drawing/2014/main" id="{A5D55683-3213-4799-9623-5A80E4FCD806}"/>
                  </a:ext>
                </a:extLst>
              </p:cNvPr>
              <p:cNvSpPr/>
              <p:nvPr/>
            </p:nvSpPr>
            <p:spPr>
              <a:xfrm>
                <a:off x="1933950" y="2393100"/>
                <a:ext cx="5410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3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34" y="1604"/>
                      <a:pt x="680" y="1793"/>
                      <a:pt x="1033" y="1793"/>
                    </a:cubicBezTo>
                    <a:cubicBezTo>
                      <a:pt x="1589" y="1793"/>
                      <a:pt x="2164" y="1324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9881;p62">
                <a:extLst>
                  <a:ext uri="{FF2B5EF4-FFF2-40B4-BE49-F238E27FC236}">
                    <a16:creationId xmlns:a16="http://schemas.microsoft.com/office/drawing/2014/main" id="{50520C12-2E1F-4D2D-8E84-72A27AB04609}"/>
                  </a:ext>
                </a:extLst>
              </p:cNvPr>
              <p:cNvSpPr/>
              <p:nvPr/>
            </p:nvSpPr>
            <p:spPr>
              <a:xfrm>
                <a:off x="1871075" y="2288025"/>
                <a:ext cx="5895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903" extrusionOk="0">
                    <a:moveTo>
                      <a:pt x="1204" y="1"/>
                    </a:moveTo>
                    <a:cubicBezTo>
                      <a:pt x="926" y="1"/>
                      <a:pt x="645" y="128"/>
                      <a:pt x="451" y="430"/>
                    </a:cubicBezTo>
                    <a:lnTo>
                      <a:pt x="385" y="563"/>
                    </a:lnTo>
                    <a:cubicBezTo>
                      <a:pt x="0" y="1287"/>
                      <a:pt x="612" y="1903"/>
                      <a:pt x="1223" y="1903"/>
                    </a:cubicBezTo>
                    <a:cubicBezTo>
                      <a:pt x="1513" y="1903"/>
                      <a:pt x="1803" y="1764"/>
                      <a:pt x="1986" y="1430"/>
                    </a:cubicBezTo>
                    <a:lnTo>
                      <a:pt x="2086" y="1264"/>
                    </a:lnTo>
                    <a:cubicBezTo>
                      <a:pt x="2357" y="563"/>
                      <a:pt x="1787" y="1"/>
                      <a:pt x="1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9882;p62">
                <a:extLst>
                  <a:ext uri="{FF2B5EF4-FFF2-40B4-BE49-F238E27FC236}">
                    <a16:creationId xmlns:a16="http://schemas.microsoft.com/office/drawing/2014/main" id="{8B134E73-81CF-4F0E-B8AD-7B3C7984E273}"/>
                  </a:ext>
                </a:extLst>
              </p:cNvPr>
              <p:cNvSpPr/>
              <p:nvPr/>
            </p:nvSpPr>
            <p:spPr>
              <a:xfrm>
                <a:off x="1949800" y="2228825"/>
                <a:ext cx="544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784" extrusionOk="0">
                    <a:moveTo>
                      <a:pt x="1142" y="0"/>
                    </a:moveTo>
                    <a:cubicBezTo>
                      <a:pt x="583" y="0"/>
                      <a:pt x="0" y="469"/>
                      <a:pt x="205" y="1163"/>
                    </a:cubicBezTo>
                    <a:cubicBezTo>
                      <a:pt x="345" y="1599"/>
                      <a:pt x="688" y="1783"/>
                      <a:pt x="1037" y="1783"/>
                    </a:cubicBezTo>
                    <a:cubicBezTo>
                      <a:pt x="1598" y="1783"/>
                      <a:pt x="2178" y="1308"/>
                      <a:pt x="1972" y="629"/>
                    </a:cubicBezTo>
                    <a:cubicBezTo>
                      <a:pt x="1843" y="189"/>
                      <a:pt x="1497" y="0"/>
                      <a:pt x="11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9883;p62">
                <a:extLst>
                  <a:ext uri="{FF2B5EF4-FFF2-40B4-BE49-F238E27FC236}">
                    <a16:creationId xmlns:a16="http://schemas.microsoft.com/office/drawing/2014/main" id="{EEA2D534-F9AA-4722-AD52-A43DF361501A}"/>
                  </a:ext>
                </a:extLst>
              </p:cNvPr>
              <p:cNvSpPr/>
              <p:nvPr/>
            </p:nvSpPr>
            <p:spPr>
              <a:xfrm>
                <a:off x="2000675" y="2155425"/>
                <a:ext cx="54425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793" extrusionOk="0">
                    <a:moveTo>
                      <a:pt x="1142" y="1"/>
                    </a:moveTo>
                    <a:cubicBezTo>
                      <a:pt x="583" y="1"/>
                      <a:pt x="0" y="470"/>
                      <a:pt x="204" y="1164"/>
                    </a:cubicBezTo>
                    <a:cubicBezTo>
                      <a:pt x="347" y="1604"/>
                      <a:pt x="695" y="1793"/>
                      <a:pt x="1049" y="1793"/>
                    </a:cubicBezTo>
                    <a:cubicBezTo>
                      <a:pt x="1606" y="1793"/>
                      <a:pt x="2176" y="1324"/>
                      <a:pt x="1972" y="630"/>
                    </a:cubicBezTo>
                    <a:cubicBezTo>
                      <a:pt x="1843" y="190"/>
                      <a:pt x="1497" y="1"/>
                      <a:pt x="1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9884;p62">
                <a:extLst>
                  <a:ext uri="{FF2B5EF4-FFF2-40B4-BE49-F238E27FC236}">
                    <a16:creationId xmlns:a16="http://schemas.microsoft.com/office/drawing/2014/main" id="{FC55C58F-FA12-4E33-BF7C-FA2FAC203F2B}"/>
                  </a:ext>
                </a:extLst>
              </p:cNvPr>
              <p:cNvSpPr/>
              <p:nvPr/>
            </p:nvSpPr>
            <p:spPr>
              <a:xfrm>
                <a:off x="2097725" y="2160425"/>
                <a:ext cx="541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4" extrusionOk="0">
                    <a:moveTo>
                      <a:pt x="1131" y="1"/>
                    </a:moveTo>
                    <a:cubicBezTo>
                      <a:pt x="575" y="1"/>
                      <a:pt x="1" y="470"/>
                      <a:pt x="225" y="1164"/>
                    </a:cubicBezTo>
                    <a:cubicBezTo>
                      <a:pt x="355" y="1604"/>
                      <a:pt x="695" y="1793"/>
                      <a:pt x="1044" y="1793"/>
                    </a:cubicBezTo>
                    <a:cubicBezTo>
                      <a:pt x="1594" y="1793"/>
                      <a:pt x="2164" y="1324"/>
                      <a:pt x="1960" y="630"/>
                    </a:cubicBezTo>
                    <a:cubicBezTo>
                      <a:pt x="1830" y="190"/>
                      <a:pt x="1484" y="1"/>
                      <a:pt x="1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9885;p62">
                <a:extLst>
                  <a:ext uri="{FF2B5EF4-FFF2-40B4-BE49-F238E27FC236}">
                    <a16:creationId xmlns:a16="http://schemas.microsoft.com/office/drawing/2014/main" id="{E8B9D8CC-CDE7-43FF-99EB-EC239831560E}"/>
                  </a:ext>
                </a:extLst>
              </p:cNvPr>
              <p:cNvSpPr/>
              <p:nvPr/>
            </p:nvSpPr>
            <p:spPr>
              <a:xfrm>
                <a:off x="2204950" y="2402075"/>
                <a:ext cx="536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776" extrusionOk="0">
                    <a:moveTo>
                      <a:pt x="1135" y="1"/>
                    </a:moveTo>
                    <a:cubicBezTo>
                      <a:pt x="581" y="1"/>
                      <a:pt x="0" y="472"/>
                      <a:pt x="206" y="1171"/>
                    </a:cubicBezTo>
                    <a:cubicBezTo>
                      <a:pt x="334" y="1593"/>
                      <a:pt x="667" y="1775"/>
                      <a:pt x="1011" y="1775"/>
                    </a:cubicBezTo>
                    <a:cubicBezTo>
                      <a:pt x="1565" y="1775"/>
                      <a:pt x="2146" y="1304"/>
                      <a:pt x="1940" y="604"/>
                    </a:cubicBezTo>
                    <a:cubicBezTo>
                      <a:pt x="1813" y="183"/>
                      <a:pt x="1479" y="1"/>
                      <a:pt x="1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9886;p62">
                <a:extLst>
                  <a:ext uri="{FF2B5EF4-FFF2-40B4-BE49-F238E27FC236}">
                    <a16:creationId xmlns:a16="http://schemas.microsoft.com/office/drawing/2014/main" id="{F614F60C-1E18-4F77-B494-FC7ABF29ACB8}"/>
                  </a:ext>
                </a:extLst>
              </p:cNvPr>
              <p:cNvSpPr/>
              <p:nvPr/>
            </p:nvSpPr>
            <p:spPr>
              <a:xfrm>
                <a:off x="2031475" y="2295800"/>
                <a:ext cx="54200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90" extrusionOk="0">
                    <a:moveTo>
                      <a:pt x="1139" y="1"/>
                    </a:moveTo>
                    <a:cubicBezTo>
                      <a:pt x="584" y="1"/>
                      <a:pt x="0" y="485"/>
                      <a:pt x="207" y="1186"/>
                    </a:cubicBezTo>
                    <a:cubicBezTo>
                      <a:pt x="347" y="1608"/>
                      <a:pt x="689" y="1790"/>
                      <a:pt x="1036" y="1790"/>
                    </a:cubicBezTo>
                    <a:cubicBezTo>
                      <a:pt x="1594" y="1790"/>
                      <a:pt x="2167" y="1319"/>
                      <a:pt x="1941" y="619"/>
                    </a:cubicBezTo>
                    <a:cubicBezTo>
                      <a:pt x="1814" y="186"/>
                      <a:pt x="1482" y="1"/>
                      <a:pt x="11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9887;p62">
                <a:extLst>
                  <a:ext uri="{FF2B5EF4-FFF2-40B4-BE49-F238E27FC236}">
                    <a16:creationId xmlns:a16="http://schemas.microsoft.com/office/drawing/2014/main" id="{C63FD1DF-D58A-4A71-9BF5-8A0FEA11F8E0}"/>
                  </a:ext>
                </a:extLst>
              </p:cNvPr>
              <p:cNvSpPr/>
              <p:nvPr/>
            </p:nvSpPr>
            <p:spPr>
              <a:xfrm>
                <a:off x="2461100" y="2507900"/>
                <a:ext cx="612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856" extrusionOk="0">
                    <a:moveTo>
                      <a:pt x="1045" y="1"/>
                    </a:moveTo>
                    <a:cubicBezTo>
                      <a:pt x="731" y="1"/>
                      <a:pt x="428" y="166"/>
                      <a:pt x="267" y="441"/>
                    </a:cubicBezTo>
                    <a:cubicBezTo>
                      <a:pt x="0" y="908"/>
                      <a:pt x="167" y="1475"/>
                      <a:pt x="634" y="1709"/>
                    </a:cubicBezTo>
                    <a:lnTo>
                      <a:pt x="801" y="1775"/>
                    </a:lnTo>
                    <a:cubicBezTo>
                      <a:pt x="933" y="1831"/>
                      <a:pt x="1060" y="1856"/>
                      <a:pt x="1180" y="1856"/>
                    </a:cubicBezTo>
                    <a:cubicBezTo>
                      <a:pt x="1995" y="1856"/>
                      <a:pt x="2449" y="698"/>
                      <a:pt x="1635" y="174"/>
                    </a:cubicBezTo>
                    <a:lnTo>
                      <a:pt x="1468" y="107"/>
                    </a:lnTo>
                    <a:cubicBezTo>
                      <a:pt x="1333" y="35"/>
                      <a:pt x="1188" y="1"/>
                      <a:pt x="1045" y="1"/>
                    </a:cubicBezTo>
                    <a:close/>
                  </a:path>
                </a:pathLst>
              </a:custGeom>
              <a:solidFill>
                <a:srgbClr val="D78B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9888;p62">
                <a:extLst>
                  <a:ext uri="{FF2B5EF4-FFF2-40B4-BE49-F238E27FC236}">
                    <a16:creationId xmlns:a16="http://schemas.microsoft.com/office/drawing/2014/main" id="{F311BD37-84AB-469C-8A59-7D9351727229}"/>
                  </a:ext>
                </a:extLst>
              </p:cNvPr>
              <p:cNvSpPr/>
              <p:nvPr/>
            </p:nvSpPr>
            <p:spPr>
              <a:xfrm>
                <a:off x="3595250" y="1137125"/>
                <a:ext cx="838575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33543" h="32256" extrusionOk="0">
                    <a:moveTo>
                      <a:pt x="16482" y="0"/>
                    </a:moveTo>
                    <a:cubicBezTo>
                      <a:pt x="16365" y="0"/>
                      <a:pt x="16242" y="11"/>
                      <a:pt x="16112" y="32"/>
                    </a:cubicBezTo>
                    <a:cubicBezTo>
                      <a:pt x="9173" y="1133"/>
                      <a:pt x="9440" y="14743"/>
                      <a:pt x="8606" y="18913"/>
                    </a:cubicBezTo>
                    <a:cubicBezTo>
                      <a:pt x="7239" y="15310"/>
                      <a:pt x="6671" y="11707"/>
                      <a:pt x="5270" y="7805"/>
                    </a:cubicBezTo>
                    <a:cubicBezTo>
                      <a:pt x="4240" y="4947"/>
                      <a:pt x="3020" y="3545"/>
                      <a:pt x="2013" y="3545"/>
                    </a:cubicBezTo>
                    <a:cubicBezTo>
                      <a:pt x="868" y="3545"/>
                      <a:pt x="0" y="5357"/>
                      <a:pt x="0" y="8905"/>
                    </a:cubicBezTo>
                    <a:cubicBezTo>
                      <a:pt x="0" y="16144"/>
                      <a:pt x="2769" y="22815"/>
                      <a:pt x="5270" y="29487"/>
                    </a:cubicBezTo>
                    <a:lnTo>
                      <a:pt x="15578" y="32256"/>
                    </a:lnTo>
                    <a:cubicBezTo>
                      <a:pt x="17246" y="24483"/>
                      <a:pt x="26419" y="20881"/>
                      <a:pt x="30855" y="15043"/>
                    </a:cubicBezTo>
                    <a:cubicBezTo>
                      <a:pt x="33543" y="11625"/>
                      <a:pt x="33007" y="8438"/>
                      <a:pt x="29293" y="8438"/>
                    </a:cubicBezTo>
                    <a:cubicBezTo>
                      <a:pt x="28766" y="8438"/>
                      <a:pt x="28175" y="8502"/>
                      <a:pt x="27520" y="8639"/>
                    </a:cubicBezTo>
                    <a:cubicBezTo>
                      <a:pt x="22783" y="9473"/>
                      <a:pt x="18613" y="14209"/>
                      <a:pt x="16412" y="18079"/>
                    </a:cubicBezTo>
                    <a:cubicBezTo>
                      <a:pt x="16119" y="14830"/>
                      <a:pt x="20858" y="0"/>
                      <a:pt x="164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9889;p62">
                <a:extLst>
                  <a:ext uri="{FF2B5EF4-FFF2-40B4-BE49-F238E27FC236}">
                    <a16:creationId xmlns:a16="http://schemas.microsoft.com/office/drawing/2014/main" id="{364F94FF-61CA-4364-B01D-459FD77BD51C}"/>
                  </a:ext>
                </a:extLst>
              </p:cNvPr>
              <p:cNvSpPr/>
              <p:nvPr/>
            </p:nvSpPr>
            <p:spPr>
              <a:xfrm>
                <a:off x="3646275" y="1329075"/>
                <a:ext cx="154825" cy="565250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2610" extrusionOk="0">
                    <a:moveTo>
                      <a:pt x="310" y="0"/>
                    </a:moveTo>
                    <a:cubicBezTo>
                      <a:pt x="155" y="0"/>
                      <a:pt x="1" y="128"/>
                      <a:pt x="61" y="327"/>
                    </a:cubicBezTo>
                    <a:cubicBezTo>
                      <a:pt x="2229" y="7599"/>
                      <a:pt x="2796" y="15338"/>
                      <a:pt x="5598" y="22443"/>
                    </a:cubicBezTo>
                    <a:cubicBezTo>
                      <a:pt x="5649" y="22559"/>
                      <a:pt x="5756" y="22610"/>
                      <a:pt x="5861" y="22610"/>
                    </a:cubicBezTo>
                    <a:cubicBezTo>
                      <a:pt x="6028" y="22610"/>
                      <a:pt x="6193" y="22481"/>
                      <a:pt x="6132" y="22276"/>
                    </a:cubicBezTo>
                    <a:cubicBezTo>
                      <a:pt x="3296" y="15204"/>
                      <a:pt x="2729" y="7465"/>
                      <a:pt x="561" y="193"/>
                    </a:cubicBezTo>
                    <a:cubicBezTo>
                      <a:pt x="520" y="59"/>
                      <a:pt x="415" y="0"/>
                      <a:pt x="31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9890;p62">
                <a:extLst>
                  <a:ext uri="{FF2B5EF4-FFF2-40B4-BE49-F238E27FC236}">
                    <a16:creationId xmlns:a16="http://schemas.microsoft.com/office/drawing/2014/main" id="{E03D3BEB-5465-4C5D-81FF-80CA05A0ABAF}"/>
                  </a:ext>
                </a:extLst>
              </p:cNvPr>
              <p:cNvSpPr/>
              <p:nvPr/>
            </p:nvSpPr>
            <p:spPr>
              <a:xfrm>
                <a:off x="3852925" y="1228750"/>
                <a:ext cx="128800" cy="676000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7040" extrusionOk="0">
                    <a:moveTo>
                      <a:pt x="4838" y="1"/>
                    </a:moveTo>
                    <a:cubicBezTo>
                      <a:pt x="4732" y="1"/>
                      <a:pt x="4623" y="52"/>
                      <a:pt x="4570" y="170"/>
                    </a:cubicBezTo>
                    <a:cubicBezTo>
                      <a:pt x="2869" y="4340"/>
                      <a:pt x="2102" y="8776"/>
                      <a:pt x="1535" y="13213"/>
                    </a:cubicBezTo>
                    <a:cubicBezTo>
                      <a:pt x="1235" y="15715"/>
                      <a:pt x="1001" y="18216"/>
                      <a:pt x="634" y="20718"/>
                    </a:cubicBezTo>
                    <a:cubicBezTo>
                      <a:pt x="334" y="22720"/>
                      <a:pt x="0" y="24754"/>
                      <a:pt x="267" y="26789"/>
                    </a:cubicBezTo>
                    <a:cubicBezTo>
                      <a:pt x="284" y="26956"/>
                      <a:pt x="426" y="27039"/>
                      <a:pt x="555" y="27039"/>
                    </a:cubicBezTo>
                    <a:cubicBezTo>
                      <a:pt x="684" y="27039"/>
                      <a:pt x="801" y="26956"/>
                      <a:pt x="768" y="26789"/>
                    </a:cubicBezTo>
                    <a:cubicBezTo>
                      <a:pt x="301" y="22786"/>
                      <a:pt x="1535" y="18483"/>
                      <a:pt x="1935" y="14480"/>
                    </a:cubicBezTo>
                    <a:cubicBezTo>
                      <a:pt x="2402" y="9677"/>
                      <a:pt x="3236" y="4807"/>
                      <a:pt x="5071" y="304"/>
                    </a:cubicBezTo>
                    <a:cubicBezTo>
                      <a:pt x="5152" y="122"/>
                      <a:pt x="5000" y="1"/>
                      <a:pt x="4838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9891;p62">
                <a:extLst>
                  <a:ext uri="{FF2B5EF4-FFF2-40B4-BE49-F238E27FC236}">
                    <a16:creationId xmlns:a16="http://schemas.microsoft.com/office/drawing/2014/main" id="{BDF5B723-FF85-458A-9CC3-46573AB018CE}"/>
                  </a:ext>
                </a:extLst>
              </p:cNvPr>
              <p:cNvSpPr/>
              <p:nvPr/>
            </p:nvSpPr>
            <p:spPr>
              <a:xfrm>
                <a:off x="3902000" y="1416000"/>
                <a:ext cx="448425" cy="5096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20384" extrusionOk="0">
                    <a:moveTo>
                      <a:pt x="17592" y="1"/>
                    </a:moveTo>
                    <a:cubicBezTo>
                      <a:pt x="17547" y="1"/>
                      <a:pt x="17499" y="16"/>
                      <a:pt x="17451" y="52"/>
                    </a:cubicBezTo>
                    <a:lnTo>
                      <a:pt x="17451" y="19"/>
                    </a:lnTo>
                    <a:cubicBezTo>
                      <a:pt x="15717" y="1286"/>
                      <a:pt x="13715" y="2120"/>
                      <a:pt x="12047" y="3421"/>
                    </a:cubicBezTo>
                    <a:cubicBezTo>
                      <a:pt x="10146" y="4889"/>
                      <a:pt x="8578" y="6724"/>
                      <a:pt x="7077" y="8558"/>
                    </a:cubicBezTo>
                    <a:cubicBezTo>
                      <a:pt x="4208" y="12061"/>
                      <a:pt x="2574" y="16230"/>
                      <a:pt x="139" y="20000"/>
                    </a:cubicBezTo>
                    <a:cubicBezTo>
                      <a:pt x="0" y="20208"/>
                      <a:pt x="182" y="20383"/>
                      <a:pt x="362" y="20383"/>
                    </a:cubicBezTo>
                    <a:cubicBezTo>
                      <a:pt x="441" y="20383"/>
                      <a:pt x="521" y="20349"/>
                      <a:pt x="573" y="20267"/>
                    </a:cubicBezTo>
                    <a:cubicBezTo>
                      <a:pt x="3008" y="16497"/>
                      <a:pt x="4675" y="12428"/>
                      <a:pt x="7444" y="8925"/>
                    </a:cubicBezTo>
                    <a:cubicBezTo>
                      <a:pt x="8778" y="7224"/>
                      <a:pt x="10213" y="5656"/>
                      <a:pt x="11814" y="4255"/>
                    </a:cubicBezTo>
                    <a:cubicBezTo>
                      <a:pt x="13582" y="2721"/>
                      <a:pt x="15850" y="1820"/>
                      <a:pt x="17718" y="486"/>
                    </a:cubicBezTo>
                    <a:cubicBezTo>
                      <a:pt x="17937" y="322"/>
                      <a:pt x="17797" y="1"/>
                      <a:pt x="1759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9892;p62">
                <a:extLst>
                  <a:ext uri="{FF2B5EF4-FFF2-40B4-BE49-F238E27FC236}">
                    <a16:creationId xmlns:a16="http://schemas.microsoft.com/office/drawing/2014/main" id="{6848A3BB-4B3A-4D17-A9CA-352E9BBD3CC4}"/>
                  </a:ext>
                </a:extLst>
              </p:cNvPr>
              <p:cNvSpPr/>
              <p:nvPr/>
            </p:nvSpPr>
            <p:spPr>
              <a:xfrm>
                <a:off x="3936000" y="1784450"/>
                <a:ext cx="70350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022" extrusionOk="0">
                    <a:moveTo>
                      <a:pt x="411" y="0"/>
                    </a:moveTo>
                    <a:cubicBezTo>
                      <a:pt x="190" y="0"/>
                      <a:pt x="1" y="265"/>
                      <a:pt x="213" y="425"/>
                    </a:cubicBezTo>
                    <a:cubicBezTo>
                      <a:pt x="880" y="992"/>
                      <a:pt x="1614" y="1526"/>
                      <a:pt x="2348" y="1993"/>
                    </a:cubicBezTo>
                    <a:cubicBezTo>
                      <a:pt x="2388" y="2012"/>
                      <a:pt x="2426" y="2021"/>
                      <a:pt x="2463" y="2021"/>
                    </a:cubicBezTo>
                    <a:cubicBezTo>
                      <a:pt x="2674" y="2021"/>
                      <a:pt x="2814" y="1730"/>
                      <a:pt x="2615" y="1559"/>
                    </a:cubicBezTo>
                    <a:cubicBezTo>
                      <a:pt x="1914" y="1092"/>
                      <a:pt x="1214" y="592"/>
                      <a:pt x="580" y="58"/>
                    </a:cubicBezTo>
                    <a:cubicBezTo>
                      <a:pt x="526" y="17"/>
                      <a:pt x="468" y="0"/>
                      <a:pt x="4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9893;p62">
                <a:extLst>
                  <a:ext uri="{FF2B5EF4-FFF2-40B4-BE49-F238E27FC236}">
                    <a16:creationId xmlns:a16="http://schemas.microsoft.com/office/drawing/2014/main" id="{A7872261-2659-4EB6-A0C0-198C306B7909}"/>
                  </a:ext>
                </a:extLst>
              </p:cNvPr>
              <p:cNvSpPr/>
              <p:nvPr/>
            </p:nvSpPr>
            <p:spPr>
              <a:xfrm>
                <a:off x="3975050" y="1669525"/>
                <a:ext cx="83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029" extrusionOk="0">
                    <a:moveTo>
                      <a:pt x="345" y="0"/>
                    </a:moveTo>
                    <a:cubicBezTo>
                      <a:pt x="140" y="0"/>
                      <a:pt x="0" y="321"/>
                      <a:pt x="219" y="485"/>
                    </a:cubicBezTo>
                    <a:cubicBezTo>
                      <a:pt x="1186" y="1219"/>
                      <a:pt x="2054" y="2020"/>
                      <a:pt x="2821" y="2954"/>
                    </a:cubicBezTo>
                    <a:cubicBezTo>
                      <a:pt x="2866" y="3006"/>
                      <a:pt x="2920" y="3029"/>
                      <a:pt x="2973" y="3029"/>
                    </a:cubicBezTo>
                    <a:cubicBezTo>
                      <a:pt x="3158" y="3029"/>
                      <a:pt x="3343" y="2768"/>
                      <a:pt x="3188" y="2587"/>
                    </a:cubicBezTo>
                    <a:cubicBezTo>
                      <a:pt x="2387" y="1619"/>
                      <a:pt x="1487" y="786"/>
                      <a:pt x="486" y="52"/>
                    </a:cubicBezTo>
                    <a:cubicBezTo>
                      <a:pt x="438" y="16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9894;p62">
                <a:extLst>
                  <a:ext uri="{FF2B5EF4-FFF2-40B4-BE49-F238E27FC236}">
                    <a16:creationId xmlns:a16="http://schemas.microsoft.com/office/drawing/2014/main" id="{A9B399AE-60B5-4DDA-AE2F-0D1FC167A37E}"/>
                  </a:ext>
                </a:extLst>
              </p:cNvPr>
              <p:cNvSpPr/>
              <p:nvPr/>
            </p:nvSpPr>
            <p:spPr>
              <a:xfrm>
                <a:off x="4059100" y="1564950"/>
                <a:ext cx="72750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3609" extrusionOk="0">
                    <a:moveTo>
                      <a:pt x="353" y="0"/>
                    </a:moveTo>
                    <a:cubicBezTo>
                      <a:pt x="179" y="0"/>
                      <a:pt x="1" y="191"/>
                      <a:pt x="93" y="399"/>
                    </a:cubicBezTo>
                    <a:cubicBezTo>
                      <a:pt x="726" y="1533"/>
                      <a:pt x="1494" y="2567"/>
                      <a:pt x="2361" y="3534"/>
                    </a:cubicBezTo>
                    <a:cubicBezTo>
                      <a:pt x="2413" y="3586"/>
                      <a:pt x="2472" y="3609"/>
                      <a:pt x="2529" y="3609"/>
                    </a:cubicBezTo>
                    <a:cubicBezTo>
                      <a:pt x="2729" y="3609"/>
                      <a:pt x="2909" y="3341"/>
                      <a:pt x="2728" y="3134"/>
                    </a:cubicBezTo>
                    <a:cubicBezTo>
                      <a:pt x="1894" y="2233"/>
                      <a:pt x="1160" y="1233"/>
                      <a:pt x="560" y="132"/>
                    </a:cubicBezTo>
                    <a:cubicBezTo>
                      <a:pt x="508" y="39"/>
                      <a:pt x="431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9895;p62">
                <a:extLst>
                  <a:ext uri="{FF2B5EF4-FFF2-40B4-BE49-F238E27FC236}">
                    <a16:creationId xmlns:a16="http://schemas.microsoft.com/office/drawing/2014/main" id="{2825BBD3-5224-4D5D-8DB9-F6B75D0F574A}"/>
                  </a:ext>
                </a:extLst>
              </p:cNvPr>
              <p:cNvSpPr/>
              <p:nvPr/>
            </p:nvSpPr>
            <p:spPr>
              <a:xfrm>
                <a:off x="4152600" y="1482375"/>
                <a:ext cx="726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3271" extrusionOk="0">
                    <a:moveTo>
                      <a:pt x="355" y="0"/>
                    </a:moveTo>
                    <a:cubicBezTo>
                      <a:pt x="165" y="0"/>
                      <a:pt x="1" y="226"/>
                      <a:pt x="155" y="433"/>
                    </a:cubicBezTo>
                    <a:cubicBezTo>
                      <a:pt x="956" y="1233"/>
                      <a:pt x="1890" y="2000"/>
                      <a:pt x="2324" y="3101"/>
                    </a:cubicBezTo>
                    <a:cubicBezTo>
                      <a:pt x="2376" y="3219"/>
                      <a:pt x="2486" y="3270"/>
                      <a:pt x="2591" y="3270"/>
                    </a:cubicBezTo>
                    <a:cubicBezTo>
                      <a:pt x="2753" y="3270"/>
                      <a:pt x="2905" y="3150"/>
                      <a:pt x="2824" y="2968"/>
                    </a:cubicBezTo>
                    <a:cubicBezTo>
                      <a:pt x="2357" y="1767"/>
                      <a:pt x="1423" y="933"/>
                      <a:pt x="522" y="66"/>
                    </a:cubicBezTo>
                    <a:cubicBezTo>
                      <a:pt x="469" y="20"/>
                      <a:pt x="411" y="0"/>
                      <a:pt x="35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9896;p62">
                <a:extLst>
                  <a:ext uri="{FF2B5EF4-FFF2-40B4-BE49-F238E27FC236}">
                    <a16:creationId xmlns:a16="http://schemas.microsoft.com/office/drawing/2014/main" id="{B3410CB0-5BB9-495C-9BEB-73DB5E3AE941}"/>
                  </a:ext>
                </a:extLst>
              </p:cNvPr>
              <p:cNvSpPr/>
              <p:nvPr/>
            </p:nvSpPr>
            <p:spPr>
              <a:xfrm>
                <a:off x="4254250" y="1419000"/>
                <a:ext cx="538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467" extrusionOk="0">
                    <a:moveTo>
                      <a:pt x="341" y="1"/>
                    </a:moveTo>
                    <a:cubicBezTo>
                      <a:pt x="178" y="1"/>
                      <a:pt x="0" y="192"/>
                      <a:pt x="92" y="399"/>
                    </a:cubicBezTo>
                    <a:cubicBezTo>
                      <a:pt x="526" y="1400"/>
                      <a:pt x="1160" y="2334"/>
                      <a:pt x="1627" y="3335"/>
                    </a:cubicBezTo>
                    <a:cubicBezTo>
                      <a:pt x="1668" y="3428"/>
                      <a:pt x="1738" y="3466"/>
                      <a:pt x="1811" y="3466"/>
                    </a:cubicBezTo>
                    <a:cubicBezTo>
                      <a:pt x="1974" y="3466"/>
                      <a:pt x="2152" y="3275"/>
                      <a:pt x="2060" y="3068"/>
                    </a:cubicBezTo>
                    <a:cubicBezTo>
                      <a:pt x="1627" y="2067"/>
                      <a:pt x="993" y="1166"/>
                      <a:pt x="526" y="132"/>
                    </a:cubicBezTo>
                    <a:cubicBezTo>
                      <a:pt x="485" y="39"/>
                      <a:pt x="414" y="1"/>
                      <a:pt x="34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9897;p62">
                <a:extLst>
                  <a:ext uri="{FF2B5EF4-FFF2-40B4-BE49-F238E27FC236}">
                    <a16:creationId xmlns:a16="http://schemas.microsoft.com/office/drawing/2014/main" id="{68CCA55A-019E-4BA1-8909-9DBB1EEFF208}"/>
                  </a:ext>
                </a:extLst>
              </p:cNvPr>
              <p:cNvSpPr/>
              <p:nvPr/>
            </p:nvSpPr>
            <p:spPr>
              <a:xfrm>
                <a:off x="3828650" y="1711350"/>
                <a:ext cx="9017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789" extrusionOk="0">
                    <a:moveTo>
                      <a:pt x="353" y="0"/>
                    </a:moveTo>
                    <a:cubicBezTo>
                      <a:pt x="84" y="0"/>
                      <a:pt x="1" y="422"/>
                      <a:pt x="304" y="514"/>
                    </a:cubicBezTo>
                    <a:cubicBezTo>
                      <a:pt x="1118" y="710"/>
                      <a:pt x="1980" y="788"/>
                      <a:pt x="2829" y="788"/>
                    </a:cubicBezTo>
                    <a:cubicBezTo>
                      <a:pt x="2989" y="788"/>
                      <a:pt x="3148" y="786"/>
                      <a:pt x="3306" y="780"/>
                    </a:cubicBezTo>
                    <a:cubicBezTo>
                      <a:pt x="3607" y="747"/>
                      <a:pt x="3607" y="313"/>
                      <a:pt x="3306" y="280"/>
                    </a:cubicBezTo>
                    <a:cubicBezTo>
                      <a:pt x="3184" y="284"/>
                      <a:pt x="3061" y="286"/>
                      <a:pt x="2938" y="286"/>
                    </a:cubicBezTo>
                    <a:cubicBezTo>
                      <a:pt x="2094" y="286"/>
                      <a:pt x="1253" y="188"/>
                      <a:pt x="438" y="13"/>
                    </a:cubicBezTo>
                    <a:cubicBezTo>
                      <a:pt x="408" y="4"/>
                      <a:pt x="379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9898;p62">
                <a:extLst>
                  <a:ext uri="{FF2B5EF4-FFF2-40B4-BE49-F238E27FC236}">
                    <a16:creationId xmlns:a16="http://schemas.microsoft.com/office/drawing/2014/main" id="{0ED8CD24-4649-4ED1-8543-11B52D2B92ED}"/>
                  </a:ext>
                </a:extLst>
              </p:cNvPr>
              <p:cNvSpPr/>
              <p:nvPr/>
            </p:nvSpPr>
            <p:spPr>
              <a:xfrm>
                <a:off x="3837100" y="1610625"/>
                <a:ext cx="1014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4058" h="1075" extrusionOk="0">
                    <a:moveTo>
                      <a:pt x="250" y="0"/>
                    </a:moveTo>
                    <a:cubicBezTo>
                      <a:pt x="1" y="0"/>
                      <a:pt x="17" y="475"/>
                      <a:pt x="300" y="506"/>
                    </a:cubicBezTo>
                    <a:cubicBezTo>
                      <a:pt x="1401" y="673"/>
                      <a:pt x="2501" y="907"/>
                      <a:pt x="3569" y="1073"/>
                    </a:cubicBezTo>
                    <a:cubicBezTo>
                      <a:pt x="3580" y="1074"/>
                      <a:pt x="3590" y="1075"/>
                      <a:pt x="3601" y="1075"/>
                    </a:cubicBezTo>
                    <a:cubicBezTo>
                      <a:pt x="3913" y="1075"/>
                      <a:pt x="4057" y="605"/>
                      <a:pt x="3702" y="573"/>
                    </a:cubicBezTo>
                    <a:cubicBezTo>
                      <a:pt x="2568" y="406"/>
                      <a:pt x="1467" y="139"/>
                      <a:pt x="300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9899;p62">
                <a:extLst>
                  <a:ext uri="{FF2B5EF4-FFF2-40B4-BE49-F238E27FC236}">
                    <a16:creationId xmlns:a16="http://schemas.microsoft.com/office/drawing/2014/main" id="{C9034807-EA20-475C-BB76-9CF72AAB3B52}"/>
                  </a:ext>
                </a:extLst>
              </p:cNvPr>
              <p:cNvSpPr/>
              <p:nvPr/>
            </p:nvSpPr>
            <p:spPr>
              <a:xfrm>
                <a:off x="3863675" y="1488675"/>
                <a:ext cx="835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2" extrusionOk="0">
                    <a:moveTo>
                      <a:pt x="353" y="1"/>
                    </a:moveTo>
                    <a:cubicBezTo>
                      <a:pt x="84" y="1"/>
                      <a:pt x="1" y="423"/>
                      <a:pt x="304" y="514"/>
                    </a:cubicBezTo>
                    <a:cubicBezTo>
                      <a:pt x="955" y="739"/>
                      <a:pt x="1643" y="852"/>
                      <a:pt x="2326" y="852"/>
                    </a:cubicBezTo>
                    <a:cubicBezTo>
                      <a:pt x="2554" y="852"/>
                      <a:pt x="2781" y="839"/>
                      <a:pt x="3006" y="814"/>
                    </a:cubicBezTo>
                    <a:cubicBezTo>
                      <a:pt x="3330" y="782"/>
                      <a:pt x="3339" y="279"/>
                      <a:pt x="3036" y="279"/>
                    </a:cubicBezTo>
                    <a:cubicBezTo>
                      <a:pt x="3026" y="279"/>
                      <a:pt x="3016" y="280"/>
                      <a:pt x="3006" y="281"/>
                    </a:cubicBezTo>
                    <a:cubicBezTo>
                      <a:pt x="2760" y="309"/>
                      <a:pt x="2514" y="324"/>
                      <a:pt x="2268" y="324"/>
                    </a:cubicBezTo>
                    <a:cubicBezTo>
                      <a:pt x="1649" y="324"/>
                      <a:pt x="1035" y="229"/>
                      <a:pt x="438" y="14"/>
                    </a:cubicBezTo>
                    <a:cubicBezTo>
                      <a:pt x="408" y="5"/>
                      <a:pt x="379" y="1"/>
                      <a:pt x="35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9900;p62">
                <a:extLst>
                  <a:ext uri="{FF2B5EF4-FFF2-40B4-BE49-F238E27FC236}">
                    <a16:creationId xmlns:a16="http://schemas.microsoft.com/office/drawing/2014/main" id="{940F99A0-0799-4851-8689-B47D52DC19FE}"/>
                  </a:ext>
                </a:extLst>
              </p:cNvPr>
              <p:cNvSpPr/>
              <p:nvPr/>
            </p:nvSpPr>
            <p:spPr>
              <a:xfrm>
                <a:off x="3884050" y="1367225"/>
                <a:ext cx="8315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803" extrusionOk="0">
                    <a:moveTo>
                      <a:pt x="425" y="0"/>
                    </a:moveTo>
                    <a:cubicBezTo>
                      <a:pt x="115" y="0"/>
                      <a:pt x="0" y="470"/>
                      <a:pt x="323" y="502"/>
                    </a:cubicBezTo>
                    <a:cubicBezTo>
                      <a:pt x="1224" y="669"/>
                      <a:pt x="2124" y="769"/>
                      <a:pt x="3025" y="802"/>
                    </a:cubicBezTo>
                    <a:cubicBezTo>
                      <a:pt x="3325" y="769"/>
                      <a:pt x="3325" y="302"/>
                      <a:pt x="3025" y="269"/>
                    </a:cubicBezTo>
                    <a:cubicBezTo>
                      <a:pt x="2158" y="269"/>
                      <a:pt x="1291" y="168"/>
                      <a:pt x="457" y="2"/>
                    </a:cubicBezTo>
                    <a:cubicBezTo>
                      <a:pt x="446" y="1"/>
                      <a:pt x="435" y="0"/>
                      <a:pt x="42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9901;p62">
                <a:extLst>
                  <a:ext uri="{FF2B5EF4-FFF2-40B4-BE49-F238E27FC236}">
                    <a16:creationId xmlns:a16="http://schemas.microsoft.com/office/drawing/2014/main" id="{9D5D6C51-C763-4DAF-84DC-64D7E744E9DB}"/>
                  </a:ext>
                </a:extLst>
              </p:cNvPr>
              <p:cNvSpPr/>
              <p:nvPr/>
            </p:nvSpPr>
            <p:spPr>
              <a:xfrm>
                <a:off x="3910475" y="1283850"/>
                <a:ext cx="7757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535" extrusionOk="0">
                    <a:moveTo>
                      <a:pt x="300" y="1"/>
                    </a:moveTo>
                    <a:cubicBezTo>
                      <a:pt x="0" y="34"/>
                      <a:pt x="0" y="468"/>
                      <a:pt x="300" y="535"/>
                    </a:cubicBezTo>
                    <a:lnTo>
                      <a:pt x="2802" y="535"/>
                    </a:lnTo>
                    <a:cubicBezTo>
                      <a:pt x="3102" y="468"/>
                      <a:pt x="3102" y="34"/>
                      <a:pt x="280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9902;p62">
                <a:extLst>
                  <a:ext uri="{FF2B5EF4-FFF2-40B4-BE49-F238E27FC236}">
                    <a16:creationId xmlns:a16="http://schemas.microsoft.com/office/drawing/2014/main" id="{B18FBEA7-3990-4730-8876-BFC5800F4105}"/>
                  </a:ext>
                </a:extLst>
              </p:cNvPr>
              <p:cNvSpPr/>
              <p:nvPr/>
            </p:nvSpPr>
            <p:spPr>
              <a:xfrm>
                <a:off x="3640800" y="1401950"/>
                <a:ext cx="846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1221" extrusionOk="0">
                    <a:moveTo>
                      <a:pt x="3033" y="1"/>
                    </a:moveTo>
                    <a:cubicBezTo>
                      <a:pt x="3007" y="1"/>
                      <a:pt x="2978" y="5"/>
                      <a:pt x="2948" y="14"/>
                    </a:cubicBezTo>
                    <a:cubicBezTo>
                      <a:pt x="2081" y="314"/>
                      <a:pt x="1214" y="547"/>
                      <a:pt x="313" y="714"/>
                    </a:cubicBezTo>
                    <a:cubicBezTo>
                      <a:pt x="0" y="777"/>
                      <a:pt x="98" y="1221"/>
                      <a:pt x="386" y="1221"/>
                    </a:cubicBezTo>
                    <a:cubicBezTo>
                      <a:pt x="406" y="1221"/>
                      <a:pt x="426" y="1219"/>
                      <a:pt x="446" y="1215"/>
                    </a:cubicBezTo>
                    <a:cubicBezTo>
                      <a:pt x="1347" y="1048"/>
                      <a:pt x="2248" y="814"/>
                      <a:pt x="3082" y="514"/>
                    </a:cubicBezTo>
                    <a:cubicBezTo>
                      <a:pt x="3385" y="423"/>
                      <a:pt x="3302" y="1"/>
                      <a:pt x="303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9903;p62">
                <a:extLst>
                  <a:ext uri="{FF2B5EF4-FFF2-40B4-BE49-F238E27FC236}">
                    <a16:creationId xmlns:a16="http://schemas.microsoft.com/office/drawing/2014/main" id="{3BECE116-FF8C-4728-8566-044510BCCC69}"/>
                  </a:ext>
                </a:extLst>
              </p:cNvPr>
              <p:cNvSpPr/>
              <p:nvPr/>
            </p:nvSpPr>
            <p:spPr>
              <a:xfrm>
                <a:off x="3647200" y="1523875"/>
                <a:ext cx="859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1076" extrusionOk="0">
                    <a:moveTo>
                      <a:pt x="3047" y="1"/>
                    </a:moveTo>
                    <a:cubicBezTo>
                      <a:pt x="3029" y="1"/>
                      <a:pt x="3011" y="3"/>
                      <a:pt x="2992" y="7"/>
                    </a:cubicBezTo>
                    <a:cubicBezTo>
                      <a:pt x="2092" y="140"/>
                      <a:pt x="1224" y="407"/>
                      <a:pt x="324" y="541"/>
                    </a:cubicBezTo>
                    <a:cubicBezTo>
                      <a:pt x="1" y="605"/>
                      <a:pt x="147" y="1076"/>
                      <a:pt x="459" y="1076"/>
                    </a:cubicBezTo>
                    <a:cubicBezTo>
                      <a:pt x="469" y="1076"/>
                      <a:pt x="480" y="1075"/>
                      <a:pt x="491" y="1074"/>
                    </a:cubicBezTo>
                    <a:cubicBezTo>
                      <a:pt x="1358" y="907"/>
                      <a:pt x="2225" y="641"/>
                      <a:pt x="3126" y="507"/>
                    </a:cubicBezTo>
                    <a:cubicBezTo>
                      <a:pt x="3439" y="445"/>
                      <a:pt x="3311" y="1"/>
                      <a:pt x="304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9904;p62">
                <a:extLst>
                  <a:ext uri="{FF2B5EF4-FFF2-40B4-BE49-F238E27FC236}">
                    <a16:creationId xmlns:a16="http://schemas.microsoft.com/office/drawing/2014/main" id="{521B5D06-BA57-4C42-B2CC-840C9031D100}"/>
                  </a:ext>
                </a:extLst>
              </p:cNvPr>
              <p:cNvSpPr/>
              <p:nvPr/>
            </p:nvSpPr>
            <p:spPr>
              <a:xfrm>
                <a:off x="3681125" y="1624775"/>
                <a:ext cx="79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942" extrusionOk="0">
                    <a:moveTo>
                      <a:pt x="2796" y="1"/>
                    </a:moveTo>
                    <a:cubicBezTo>
                      <a:pt x="2777" y="1"/>
                      <a:pt x="2757" y="3"/>
                      <a:pt x="2736" y="7"/>
                    </a:cubicBezTo>
                    <a:cubicBezTo>
                      <a:pt x="1936" y="207"/>
                      <a:pt x="1102" y="341"/>
                      <a:pt x="301" y="407"/>
                    </a:cubicBezTo>
                    <a:cubicBezTo>
                      <a:pt x="1" y="474"/>
                      <a:pt x="1" y="908"/>
                      <a:pt x="301" y="941"/>
                    </a:cubicBezTo>
                    <a:lnTo>
                      <a:pt x="301" y="908"/>
                    </a:lnTo>
                    <a:cubicBezTo>
                      <a:pt x="1168" y="841"/>
                      <a:pt x="2036" y="708"/>
                      <a:pt x="2870" y="507"/>
                    </a:cubicBezTo>
                    <a:cubicBezTo>
                      <a:pt x="3182" y="445"/>
                      <a:pt x="3084" y="1"/>
                      <a:pt x="279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9905;p62">
                <a:extLst>
                  <a:ext uri="{FF2B5EF4-FFF2-40B4-BE49-F238E27FC236}">
                    <a16:creationId xmlns:a16="http://schemas.microsoft.com/office/drawing/2014/main" id="{DA410D18-E691-4783-A857-14A00F70D9BE}"/>
                  </a:ext>
                </a:extLst>
              </p:cNvPr>
              <p:cNvSpPr/>
              <p:nvPr/>
            </p:nvSpPr>
            <p:spPr>
              <a:xfrm>
                <a:off x="3705325" y="1724975"/>
                <a:ext cx="764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670" extrusionOk="0">
                    <a:moveTo>
                      <a:pt x="2634" y="0"/>
                    </a:moveTo>
                    <a:cubicBezTo>
                      <a:pt x="2623" y="0"/>
                      <a:pt x="2613" y="1"/>
                      <a:pt x="2602" y="2"/>
                    </a:cubicBezTo>
                    <a:cubicBezTo>
                      <a:pt x="1971" y="84"/>
                      <a:pt x="1339" y="144"/>
                      <a:pt x="708" y="144"/>
                    </a:cubicBezTo>
                    <a:cubicBezTo>
                      <a:pt x="572" y="144"/>
                      <a:pt x="436" y="141"/>
                      <a:pt x="300" y="135"/>
                    </a:cubicBezTo>
                    <a:cubicBezTo>
                      <a:pt x="0" y="169"/>
                      <a:pt x="0" y="636"/>
                      <a:pt x="300" y="669"/>
                    </a:cubicBezTo>
                    <a:cubicBezTo>
                      <a:pt x="1101" y="669"/>
                      <a:pt x="1935" y="636"/>
                      <a:pt x="2735" y="536"/>
                    </a:cubicBezTo>
                    <a:cubicBezTo>
                      <a:pt x="3058" y="471"/>
                      <a:pt x="2944" y="0"/>
                      <a:pt x="26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9906;p62">
                <a:extLst>
                  <a:ext uri="{FF2B5EF4-FFF2-40B4-BE49-F238E27FC236}">
                    <a16:creationId xmlns:a16="http://schemas.microsoft.com/office/drawing/2014/main" id="{851D13B3-0BE4-4B60-91E8-E6BEBDDBF2FB}"/>
                  </a:ext>
                </a:extLst>
              </p:cNvPr>
              <p:cNvSpPr/>
              <p:nvPr/>
            </p:nvSpPr>
            <p:spPr>
              <a:xfrm>
                <a:off x="4396650" y="1076200"/>
                <a:ext cx="531225" cy="1142525"/>
              </a:xfrm>
              <a:custGeom>
                <a:avLst/>
                <a:gdLst/>
                <a:ahLst/>
                <a:cxnLst/>
                <a:rect l="l" t="t" r="r" b="b"/>
                <a:pathLst>
                  <a:path w="21249" h="45701" extrusionOk="0">
                    <a:moveTo>
                      <a:pt x="17479" y="1"/>
                    </a:moveTo>
                    <a:cubicBezTo>
                      <a:pt x="15745" y="1169"/>
                      <a:pt x="14110" y="2936"/>
                      <a:pt x="12709" y="4371"/>
                    </a:cubicBezTo>
                    <a:cubicBezTo>
                      <a:pt x="11942" y="5238"/>
                      <a:pt x="10708" y="6406"/>
                      <a:pt x="10708" y="7406"/>
                    </a:cubicBezTo>
                    <a:cubicBezTo>
                      <a:pt x="10875" y="8140"/>
                      <a:pt x="12276" y="9208"/>
                      <a:pt x="12376" y="10142"/>
                    </a:cubicBezTo>
                    <a:cubicBezTo>
                      <a:pt x="11275" y="9708"/>
                      <a:pt x="10308" y="8507"/>
                      <a:pt x="9140" y="7773"/>
                    </a:cubicBezTo>
                    <a:cubicBezTo>
                      <a:pt x="8239" y="9408"/>
                      <a:pt x="6672" y="11109"/>
                      <a:pt x="6105" y="13010"/>
                    </a:cubicBezTo>
                    <a:cubicBezTo>
                      <a:pt x="5404" y="15679"/>
                      <a:pt x="7305" y="15545"/>
                      <a:pt x="7973" y="17780"/>
                    </a:cubicBezTo>
                    <a:cubicBezTo>
                      <a:pt x="6738" y="17413"/>
                      <a:pt x="5771" y="16713"/>
                      <a:pt x="4704" y="16113"/>
                    </a:cubicBezTo>
                    <a:cubicBezTo>
                      <a:pt x="3369" y="17847"/>
                      <a:pt x="2302" y="20749"/>
                      <a:pt x="1935" y="22984"/>
                    </a:cubicBezTo>
                    <a:cubicBezTo>
                      <a:pt x="2902" y="23685"/>
                      <a:pt x="4270" y="24452"/>
                      <a:pt x="4637" y="25519"/>
                    </a:cubicBezTo>
                    <a:cubicBezTo>
                      <a:pt x="3603" y="25219"/>
                      <a:pt x="2402" y="24852"/>
                      <a:pt x="1134" y="24519"/>
                    </a:cubicBezTo>
                    <a:lnTo>
                      <a:pt x="1134" y="24519"/>
                    </a:lnTo>
                    <a:cubicBezTo>
                      <a:pt x="0" y="28288"/>
                      <a:pt x="1168" y="33058"/>
                      <a:pt x="1601" y="36927"/>
                    </a:cubicBezTo>
                    <a:cubicBezTo>
                      <a:pt x="2002" y="39496"/>
                      <a:pt x="2502" y="43032"/>
                      <a:pt x="4070" y="45333"/>
                    </a:cubicBezTo>
                    <a:lnTo>
                      <a:pt x="4303" y="45700"/>
                    </a:lnTo>
                    <a:cubicBezTo>
                      <a:pt x="9240" y="42064"/>
                      <a:pt x="11542" y="37495"/>
                      <a:pt x="14377" y="32257"/>
                    </a:cubicBezTo>
                    <a:cubicBezTo>
                      <a:pt x="13410" y="31557"/>
                      <a:pt x="11942" y="30856"/>
                      <a:pt x="11475" y="29689"/>
                    </a:cubicBezTo>
                    <a:cubicBezTo>
                      <a:pt x="11648" y="29666"/>
                      <a:pt x="11817" y="29655"/>
                      <a:pt x="11982" y="29655"/>
                    </a:cubicBezTo>
                    <a:cubicBezTo>
                      <a:pt x="12995" y="29655"/>
                      <a:pt x="13888" y="30041"/>
                      <a:pt x="14978" y="30156"/>
                    </a:cubicBezTo>
                    <a:cubicBezTo>
                      <a:pt x="15611" y="27754"/>
                      <a:pt x="16445" y="25419"/>
                      <a:pt x="17446" y="23151"/>
                    </a:cubicBezTo>
                    <a:cubicBezTo>
                      <a:pt x="16412" y="22350"/>
                      <a:pt x="15511" y="21250"/>
                      <a:pt x="14511" y="20249"/>
                    </a:cubicBezTo>
                    <a:cubicBezTo>
                      <a:pt x="14962" y="20164"/>
                      <a:pt x="15370" y="20136"/>
                      <a:pt x="15741" y="20136"/>
                    </a:cubicBezTo>
                    <a:cubicBezTo>
                      <a:pt x="16421" y="20136"/>
                      <a:pt x="16975" y="20228"/>
                      <a:pt x="17442" y="20228"/>
                    </a:cubicBezTo>
                    <a:cubicBezTo>
                      <a:pt x="18321" y="20228"/>
                      <a:pt x="18886" y="19901"/>
                      <a:pt x="19381" y="18014"/>
                    </a:cubicBezTo>
                    <a:cubicBezTo>
                      <a:pt x="19881" y="16012"/>
                      <a:pt x="20381" y="13811"/>
                      <a:pt x="20748" y="11576"/>
                    </a:cubicBezTo>
                    <a:cubicBezTo>
                      <a:pt x="19614" y="11142"/>
                      <a:pt x="18347" y="10976"/>
                      <a:pt x="17213" y="10575"/>
                    </a:cubicBezTo>
                    <a:cubicBezTo>
                      <a:pt x="18580" y="10342"/>
                      <a:pt x="19948" y="10408"/>
                      <a:pt x="21249" y="10075"/>
                    </a:cubicBezTo>
                    <a:cubicBezTo>
                      <a:pt x="20515" y="7006"/>
                      <a:pt x="19447" y="2703"/>
                      <a:pt x="174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9907;p62">
                <a:extLst>
                  <a:ext uri="{FF2B5EF4-FFF2-40B4-BE49-F238E27FC236}">
                    <a16:creationId xmlns:a16="http://schemas.microsoft.com/office/drawing/2014/main" id="{666F7CEF-9569-4C46-B4B9-223A108B2B3F}"/>
                  </a:ext>
                </a:extLst>
              </p:cNvPr>
              <p:cNvSpPr/>
              <p:nvPr/>
            </p:nvSpPr>
            <p:spPr>
              <a:xfrm>
                <a:off x="4505050" y="1196725"/>
                <a:ext cx="316100" cy="10201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40805" extrusionOk="0">
                    <a:moveTo>
                      <a:pt x="12389" y="0"/>
                    </a:moveTo>
                    <a:cubicBezTo>
                      <a:pt x="12259" y="0"/>
                      <a:pt x="12126" y="84"/>
                      <a:pt x="12109" y="250"/>
                    </a:cubicBezTo>
                    <a:cubicBezTo>
                      <a:pt x="11909" y="3586"/>
                      <a:pt x="9441" y="6555"/>
                      <a:pt x="8173" y="9590"/>
                    </a:cubicBezTo>
                    <a:cubicBezTo>
                      <a:pt x="6839" y="13026"/>
                      <a:pt x="5771" y="16529"/>
                      <a:pt x="4971" y="20131"/>
                    </a:cubicBezTo>
                    <a:cubicBezTo>
                      <a:pt x="4104" y="23667"/>
                      <a:pt x="3236" y="27136"/>
                      <a:pt x="2035" y="30572"/>
                    </a:cubicBezTo>
                    <a:cubicBezTo>
                      <a:pt x="968" y="33841"/>
                      <a:pt x="1" y="37110"/>
                      <a:pt x="1" y="40579"/>
                    </a:cubicBezTo>
                    <a:cubicBezTo>
                      <a:pt x="17" y="40729"/>
                      <a:pt x="142" y="40804"/>
                      <a:pt x="268" y="40804"/>
                    </a:cubicBezTo>
                    <a:cubicBezTo>
                      <a:pt x="393" y="40804"/>
                      <a:pt x="518" y="40729"/>
                      <a:pt x="534" y="40579"/>
                    </a:cubicBezTo>
                    <a:cubicBezTo>
                      <a:pt x="534" y="36676"/>
                      <a:pt x="1802" y="33007"/>
                      <a:pt x="3036" y="29338"/>
                    </a:cubicBezTo>
                    <a:cubicBezTo>
                      <a:pt x="4204" y="25902"/>
                      <a:pt x="4971" y="22366"/>
                      <a:pt x="5838" y="18864"/>
                    </a:cubicBezTo>
                    <a:cubicBezTo>
                      <a:pt x="6739" y="15094"/>
                      <a:pt x="7940" y="11458"/>
                      <a:pt x="9507" y="7956"/>
                    </a:cubicBezTo>
                    <a:cubicBezTo>
                      <a:pt x="10608" y="5387"/>
                      <a:pt x="12476" y="3152"/>
                      <a:pt x="12643" y="250"/>
                    </a:cubicBezTo>
                    <a:cubicBezTo>
                      <a:pt x="12643" y="84"/>
                      <a:pt x="12518" y="0"/>
                      <a:pt x="1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9908;p62">
                <a:extLst>
                  <a:ext uri="{FF2B5EF4-FFF2-40B4-BE49-F238E27FC236}">
                    <a16:creationId xmlns:a16="http://schemas.microsoft.com/office/drawing/2014/main" id="{63999F94-4951-4886-A83E-638776700208}"/>
                  </a:ext>
                </a:extLst>
              </p:cNvPr>
              <p:cNvSpPr/>
              <p:nvPr/>
            </p:nvSpPr>
            <p:spPr>
              <a:xfrm>
                <a:off x="4733675" y="1235125"/>
                <a:ext cx="11787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3594" extrusionOk="0">
                    <a:moveTo>
                      <a:pt x="329" y="0"/>
                    </a:moveTo>
                    <a:cubicBezTo>
                      <a:pt x="168" y="0"/>
                      <a:pt x="0" y="143"/>
                      <a:pt x="62" y="349"/>
                    </a:cubicBezTo>
                    <a:cubicBezTo>
                      <a:pt x="362" y="1416"/>
                      <a:pt x="796" y="2484"/>
                      <a:pt x="1330" y="3451"/>
                    </a:cubicBezTo>
                    <a:cubicBezTo>
                      <a:pt x="1385" y="3533"/>
                      <a:pt x="1485" y="3593"/>
                      <a:pt x="1574" y="3593"/>
                    </a:cubicBezTo>
                    <a:cubicBezTo>
                      <a:pt x="1594" y="3593"/>
                      <a:pt x="1612" y="3590"/>
                      <a:pt x="1630" y="3584"/>
                    </a:cubicBezTo>
                    <a:cubicBezTo>
                      <a:pt x="2664" y="3184"/>
                      <a:pt x="3598" y="2650"/>
                      <a:pt x="4465" y="2017"/>
                    </a:cubicBezTo>
                    <a:cubicBezTo>
                      <a:pt x="4714" y="1878"/>
                      <a:pt x="4551" y="1534"/>
                      <a:pt x="4335" y="1534"/>
                    </a:cubicBezTo>
                    <a:cubicBezTo>
                      <a:pt x="4291" y="1534"/>
                      <a:pt x="4244" y="1549"/>
                      <a:pt x="4199" y="1583"/>
                    </a:cubicBezTo>
                    <a:cubicBezTo>
                      <a:pt x="3422" y="2142"/>
                      <a:pt x="2587" y="2615"/>
                      <a:pt x="1694" y="3001"/>
                    </a:cubicBezTo>
                    <a:lnTo>
                      <a:pt x="1694" y="3001"/>
                    </a:lnTo>
                    <a:cubicBezTo>
                      <a:pt x="1207" y="2119"/>
                      <a:pt x="812" y="1180"/>
                      <a:pt x="563" y="182"/>
                    </a:cubicBezTo>
                    <a:cubicBezTo>
                      <a:pt x="524" y="55"/>
                      <a:pt x="428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9909;p62">
                <a:extLst>
                  <a:ext uri="{FF2B5EF4-FFF2-40B4-BE49-F238E27FC236}">
                    <a16:creationId xmlns:a16="http://schemas.microsoft.com/office/drawing/2014/main" id="{DAA479B5-84CB-4666-AC84-7E3E5A72B25A}"/>
                  </a:ext>
                </a:extLst>
              </p:cNvPr>
              <p:cNvSpPr/>
              <p:nvPr/>
            </p:nvSpPr>
            <p:spPr>
              <a:xfrm>
                <a:off x="4646525" y="1360050"/>
                <a:ext cx="187150" cy="114200"/>
              </a:xfrm>
              <a:custGeom>
                <a:avLst/>
                <a:gdLst/>
                <a:ahLst/>
                <a:cxnLst/>
                <a:rect l="l" t="t" r="r" b="b"/>
                <a:pathLst>
                  <a:path w="7486" h="4568" extrusionOk="0">
                    <a:moveTo>
                      <a:pt x="341" y="1"/>
                    </a:moveTo>
                    <a:cubicBezTo>
                      <a:pt x="174" y="1"/>
                      <a:pt x="1" y="187"/>
                      <a:pt x="112" y="389"/>
                    </a:cubicBezTo>
                    <a:cubicBezTo>
                      <a:pt x="746" y="1723"/>
                      <a:pt x="1213" y="3124"/>
                      <a:pt x="1914" y="4425"/>
                    </a:cubicBezTo>
                    <a:cubicBezTo>
                      <a:pt x="1969" y="4507"/>
                      <a:pt x="2046" y="4567"/>
                      <a:pt x="2146" y="4567"/>
                    </a:cubicBezTo>
                    <a:cubicBezTo>
                      <a:pt x="2168" y="4567"/>
                      <a:pt x="2190" y="4564"/>
                      <a:pt x="2214" y="4558"/>
                    </a:cubicBezTo>
                    <a:cubicBezTo>
                      <a:pt x="3982" y="4058"/>
                      <a:pt x="5683" y="3358"/>
                      <a:pt x="7284" y="2457"/>
                    </a:cubicBezTo>
                    <a:cubicBezTo>
                      <a:pt x="7486" y="2284"/>
                      <a:pt x="7340" y="1963"/>
                      <a:pt x="7125" y="1963"/>
                    </a:cubicBezTo>
                    <a:cubicBezTo>
                      <a:pt x="7090" y="1963"/>
                      <a:pt x="7054" y="1971"/>
                      <a:pt x="7017" y="1990"/>
                    </a:cubicBezTo>
                    <a:cubicBezTo>
                      <a:pt x="5683" y="2757"/>
                      <a:pt x="4249" y="3358"/>
                      <a:pt x="2814" y="3825"/>
                    </a:cubicBezTo>
                    <a:cubicBezTo>
                      <a:pt x="2756" y="3844"/>
                      <a:pt x="2699" y="3854"/>
                      <a:pt x="2643" y="3854"/>
                    </a:cubicBezTo>
                    <a:cubicBezTo>
                      <a:pt x="1665" y="3854"/>
                      <a:pt x="956" y="975"/>
                      <a:pt x="546" y="155"/>
                    </a:cubicBezTo>
                    <a:cubicBezTo>
                      <a:pt x="502" y="46"/>
                      <a:pt x="422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9910;p62">
                <a:extLst>
                  <a:ext uri="{FF2B5EF4-FFF2-40B4-BE49-F238E27FC236}">
                    <a16:creationId xmlns:a16="http://schemas.microsoft.com/office/drawing/2014/main" id="{C4A0344A-53F5-4DDB-BE7C-521A3BE62F2E}"/>
                  </a:ext>
                </a:extLst>
              </p:cNvPr>
              <p:cNvSpPr/>
              <p:nvPr/>
            </p:nvSpPr>
            <p:spPr>
              <a:xfrm>
                <a:off x="4619475" y="1481675"/>
                <a:ext cx="137975" cy="117425"/>
              </a:xfrm>
              <a:custGeom>
                <a:avLst/>
                <a:gdLst/>
                <a:ahLst/>
                <a:cxnLst/>
                <a:rect l="l" t="t" r="r" b="b"/>
                <a:pathLst>
                  <a:path w="5519" h="4697" extrusionOk="0">
                    <a:moveTo>
                      <a:pt x="310" y="1"/>
                    </a:moveTo>
                    <a:cubicBezTo>
                      <a:pt x="154" y="1"/>
                      <a:pt x="1" y="128"/>
                      <a:pt x="60" y="327"/>
                    </a:cubicBezTo>
                    <a:cubicBezTo>
                      <a:pt x="427" y="1762"/>
                      <a:pt x="894" y="3196"/>
                      <a:pt x="1461" y="4564"/>
                    </a:cubicBezTo>
                    <a:cubicBezTo>
                      <a:pt x="1506" y="4652"/>
                      <a:pt x="1595" y="4697"/>
                      <a:pt x="1689" y="4697"/>
                    </a:cubicBezTo>
                    <a:cubicBezTo>
                      <a:pt x="1736" y="4697"/>
                      <a:pt x="1784" y="4686"/>
                      <a:pt x="1828" y="4664"/>
                    </a:cubicBezTo>
                    <a:cubicBezTo>
                      <a:pt x="2929" y="3863"/>
                      <a:pt x="4130" y="3163"/>
                      <a:pt x="5297" y="2429"/>
                    </a:cubicBezTo>
                    <a:cubicBezTo>
                      <a:pt x="5519" y="2290"/>
                      <a:pt x="5396" y="1946"/>
                      <a:pt x="5177" y="1946"/>
                    </a:cubicBezTo>
                    <a:cubicBezTo>
                      <a:pt x="5131" y="1946"/>
                      <a:pt x="5082" y="1961"/>
                      <a:pt x="5031" y="1995"/>
                    </a:cubicBezTo>
                    <a:cubicBezTo>
                      <a:pt x="3947" y="2676"/>
                      <a:pt x="2834" y="3300"/>
                      <a:pt x="1799" y="4054"/>
                    </a:cubicBezTo>
                    <a:lnTo>
                      <a:pt x="1799" y="4054"/>
                    </a:lnTo>
                    <a:cubicBezTo>
                      <a:pt x="1309" y="2796"/>
                      <a:pt x="905" y="1510"/>
                      <a:pt x="561" y="194"/>
                    </a:cubicBezTo>
                    <a:cubicBezTo>
                      <a:pt x="520" y="59"/>
                      <a:pt x="415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9911;p62">
                <a:extLst>
                  <a:ext uri="{FF2B5EF4-FFF2-40B4-BE49-F238E27FC236}">
                    <a16:creationId xmlns:a16="http://schemas.microsoft.com/office/drawing/2014/main" id="{B9351A72-C743-43D6-9FC2-9A9E7818612F}"/>
                  </a:ext>
                </a:extLst>
              </p:cNvPr>
              <p:cNvSpPr/>
              <p:nvPr/>
            </p:nvSpPr>
            <p:spPr>
              <a:xfrm>
                <a:off x="4542800" y="1590300"/>
                <a:ext cx="208075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8323" h="6757" extrusionOk="0">
                    <a:moveTo>
                      <a:pt x="335" y="1"/>
                    </a:moveTo>
                    <a:cubicBezTo>
                      <a:pt x="161" y="1"/>
                      <a:pt x="0" y="168"/>
                      <a:pt x="92" y="352"/>
                    </a:cubicBezTo>
                    <a:cubicBezTo>
                      <a:pt x="1293" y="2353"/>
                      <a:pt x="1893" y="4588"/>
                      <a:pt x="2994" y="6623"/>
                    </a:cubicBezTo>
                    <a:cubicBezTo>
                      <a:pt x="3061" y="6723"/>
                      <a:pt x="3161" y="6757"/>
                      <a:pt x="3294" y="6757"/>
                    </a:cubicBezTo>
                    <a:cubicBezTo>
                      <a:pt x="4962" y="6089"/>
                      <a:pt x="6596" y="5222"/>
                      <a:pt x="8098" y="4221"/>
                    </a:cubicBezTo>
                    <a:cubicBezTo>
                      <a:pt x="8323" y="4052"/>
                      <a:pt x="8168" y="3717"/>
                      <a:pt x="7953" y="3717"/>
                    </a:cubicBezTo>
                    <a:cubicBezTo>
                      <a:pt x="7914" y="3717"/>
                      <a:pt x="7872" y="3728"/>
                      <a:pt x="7831" y="3754"/>
                    </a:cubicBezTo>
                    <a:cubicBezTo>
                      <a:pt x="7063" y="4255"/>
                      <a:pt x="6296" y="4722"/>
                      <a:pt x="5496" y="5155"/>
                    </a:cubicBezTo>
                    <a:cubicBezTo>
                      <a:pt x="4895" y="5489"/>
                      <a:pt x="4295" y="5789"/>
                      <a:pt x="3661" y="6056"/>
                    </a:cubicBezTo>
                    <a:cubicBezTo>
                      <a:pt x="3613" y="6075"/>
                      <a:pt x="3568" y="6084"/>
                      <a:pt x="3525" y="6084"/>
                    </a:cubicBezTo>
                    <a:cubicBezTo>
                      <a:pt x="3117" y="6084"/>
                      <a:pt x="2918" y="5297"/>
                      <a:pt x="2827" y="5055"/>
                    </a:cubicBezTo>
                    <a:cubicBezTo>
                      <a:pt x="2060" y="3387"/>
                      <a:pt x="1493" y="1686"/>
                      <a:pt x="559" y="118"/>
                    </a:cubicBezTo>
                    <a:cubicBezTo>
                      <a:pt x="496" y="35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9912;p62">
                <a:extLst>
                  <a:ext uri="{FF2B5EF4-FFF2-40B4-BE49-F238E27FC236}">
                    <a16:creationId xmlns:a16="http://schemas.microsoft.com/office/drawing/2014/main" id="{3B4119EC-AD7A-406E-89DE-16FDDF9DE36F}"/>
                  </a:ext>
                </a:extLst>
              </p:cNvPr>
              <p:cNvSpPr/>
              <p:nvPr/>
            </p:nvSpPr>
            <p:spPr>
              <a:xfrm>
                <a:off x="4502050" y="1774150"/>
                <a:ext cx="18722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6341" extrusionOk="0">
                    <a:moveTo>
                      <a:pt x="304" y="1"/>
                    </a:moveTo>
                    <a:cubicBezTo>
                      <a:pt x="152" y="1"/>
                      <a:pt x="0" y="121"/>
                      <a:pt x="21" y="303"/>
                    </a:cubicBezTo>
                    <a:cubicBezTo>
                      <a:pt x="588" y="2405"/>
                      <a:pt x="1422" y="4373"/>
                      <a:pt x="2556" y="6207"/>
                    </a:cubicBezTo>
                    <a:cubicBezTo>
                      <a:pt x="2589" y="6307"/>
                      <a:pt x="2689" y="6341"/>
                      <a:pt x="2756" y="6341"/>
                    </a:cubicBezTo>
                    <a:cubicBezTo>
                      <a:pt x="4290" y="6141"/>
                      <a:pt x="5791" y="5707"/>
                      <a:pt x="7226" y="5040"/>
                    </a:cubicBezTo>
                    <a:cubicBezTo>
                      <a:pt x="7489" y="4952"/>
                      <a:pt x="7316" y="4582"/>
                      <a:pt x="7068" y="4582"/>
                    </a:cubicBezTo>
                    <a:cubicBezTo>
                      <a:pt x="7032" y="4582"/>
                      <a:pt x="6996" y="4590"/>
                      <a:pt x="6959" y="4606"/>
                    </a:cubicBezTo>
                    <a:cubicBezTo>
                      <a:pt x="6125" y="4940"/>
                      <a:pt x="5291" y="5240"/>
                      <a:pt x="4457" y="5474"/>
                    </a:cubicBezTo>
                    <a:cubicBezTo>
                      <a:pt x="4157" y="5574"/>
                      <a:pt x="3857" y="5640"/>
                      <a:pt x="3556" y="5707"/>
                    </a:cubicBezTo>
                    <a:cubicBezTo>
                      <a:pt x="3441" y="5729"/>
                      <a:pt x="3340" y="5740"/>
                      <a:pt x="3250" y="5740"/>
                    </a:cubicBezTo>
                    <a:cubicBezTo>
                      <a:pt x="2667" y="5740"/>
                      <a:pt x="2578" y="5298"/>
                      <a:pt x="2289" y="4806"/>
                    </a:cubicBezTo>
                    <a:cubicBezTo>
                      <a:pt x="1555" y="3339"/>
                      <a:pt x="955" y="1771"/>
                      <a:pt x="554" y="170"/>
                    </a:cubicBezTo>
                    <a:cubicBezTo>
                      <a:pt x="502" y="52"/>
                      <a:pt x="403" y="1"/>
                      <a:pt x="3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9913;p62">
                <a:extLst>
                  <a:ext uri="{FF2B5EF4-FFF2-40B4-BE49-F238E27FC236}">
                    <a16:creationId xmlns:a16="http://schemas.microsoft.com/office/drawing/2014/main" id="{178DF2FC-EF08-4A09-B0E1-C02414A7E7A2}"/>
                  </a:ext>
                </a:extLst>
              </p:cNvPr>
              <p:cNvSpPr/>
              <p:nvPr/>
            </p:nvSpPr>
            <p:spPr>
              <a:xfrm>
                <a:off x="4483050" y="1943675"/>
                <a:ext cx="152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4002" extrusionOk="0">
                    <a:moveTo>
                      <a:pt x="320" y="0"/>
                    </a:moveTo>
                    <a:cubicBezTo>
                      <a:pt x="158" y="0"/>
                      <a:pt x="1" y="128"/>
                      <a:pt x="80" y="327"/>
                    </a:cubicBezTo>
                    <a:lnTo>
                      <a:pt x="80" y="360"/>
                    </a:lnTo>
                    <a:cubicBezTo>
                      <a:pt x="414" y="1228"/>
                      <a:pt x="547" y="3162"/>
                      <a:pt x="1448" y="3696"/>
                    </a:cubicBezTo>
                    <a:cubicBezTo>
                      <a:pt x="1830" y="3916"/>
                      <a:pt x="2246" y="4002"/>
                      <a:pt x="2674" y="4002"/>
                    </a:cubicBezTo>
                    <a:cubicBezTo>
                      <a:pt x="3741" y="4002"/>
                      <a:pt x="4890" y="3472"/>
                      <a:pt x="5818" y="3162"/>
                    </a:cubicBezTo>
                    <a:cubicBezTo>
                      <a:pt x="6112" y="3044"/>
                      <a:pt x="6042" y="2640"/>
                      <a:pt x="5792" y="2640"/>
                    </a:cubicBezTo>
                    <a:cubicBezTo>
                      <a:pt x="5759" y="2640"/>
                      <a:pt x="5723" y="2647"/>
                      <a:pt x="5684" y="2662"/>
                    </a:cubicBezTo>
                    <a:cubicBezTo>
                      <a:pt x="5032" y="2872"/>
                      <a:pt x="3682" y="3503"/>
                      <a:pt x="2654" y="3503"/>
                    </a:cubicBezTo>
                    <a:cubicBezTo>
                      <a:pt x="2208" y="3503"/>
                      <a:pt x="1823" y="3385"/>
                      <a:pt x="1581" y="3062"/>
                    </a:cubicBezTo>
                    <a:cubicBezTo>
                      <a:pt x="1014" y="2262"/>
                      <a:pt x="914" y="1094"/>
                      <a:pt x="580" y="194"/>
                    </a:cubicBezTo>
                    <a:cubicBezTo>
                      <a:pt x="540" y="59"/>
                      <a:pt x="429" y="0"/>
                      <a:pt x="320" y="0"/>
                    </a:cubicBezTo>
                    <a:close/>
                  </a:path>
                </a:pathLst>
              </a:custGeom>
              <a:solidFill>
                <a:srgbClr val="90BA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9914;p62">
                <a:extLst>
                  <a:ext uri="{FF2B5EF4-FFF2-40B4-BE49-F238E27FC236}">
                    <a16:creationId xmlns:a16="http://schemas.microsoft.com/office/drawing/2014/main" id="{2E051D07-3D5A-40BC-9DDD-95E540BF7EAB}"/>
                  </a:ext>
                </a:extLst>
              </p:cNvPr>
              <p:cNvSpPr/>
              <p:nvPr/>
            </p:nvSpPr>
            <p:spPr>
              <a:xfrm>
                <a:off x="2515100" y="939575"/>
                <a:ext cx="808300" cy="1070675"/>
              </a:xfrm>
              <a:custGeom>
                <a:avLst/>
                <a:gdLst/>
                <a:ahLst/>
                <a:cxnLst/>
                <a:rect l="l" t="t" r="r" b="b"/>
                <a:pathLst>
                  <a:path w="32332" h="42827" extrusionOk="0">
                    <a:moveTo>
                      <a:pt x="17268" y="1"/>
                    </a:moveTo>
                    <a:cubicBezTo>
                      <a:pt x="14596" y="1"/>
                      <a:pt x="14795" y="9353"/>
                      <a:pt x="14552" y="10870"/>
                    </a:cubicBezTo>
                    <a:cubicBezTo>
                      <a:pt x="13430" y="10415"/>
                      <a:pt x="9994" y="4970"/>
                      <a:pt x="8535" y="4970"/>
                    </a:cubicBezTo>
                    <a:cubicBezTo>
                      <a:pt x="8174" y="4970"/>
                      <a:pt x="7934" y="5305"/>
                      <a:pt x="7881" y="6133"/>
                    </a:cubicBezTo>
                    <a:cubicBezTo>
                      <a:pt x="7614" y="9736"/>
                      <a:pt x="15653" y="11704"/>
                      <a:pt x="13985" y="15040"/>
                    </a:cubicBezTo>
                    <a:cubicBezTo>
                      <a:pt x="12589" y="14438"/>
                      <a:pt x="7423" y="10796"/>
                      <a:pt x="5069" y="10796"/>
                    </a:cubicBezTo>
                    <a:cubicBezTo>
                      <a:pt x="4161" y="10796"/>
                      <a:pt x="3672" y="11338"/>
                      <a:pt x="3978" y="12805"/>
                    </a:cubicBezTo>
                    <a:cubicBezTo>
                      <a:pt x="5112" y="16707"/>
                      <a:pt x="14385" y="15873"/>
                      <a:pt x="14085" y="20310"/>
                    </a:cubicBezTo>
                    <a:cubicBezTo>
                      <a:pt x="14039" y="20317"/>
                      <a:pt x="13985" y="20321"/>
                      <a:pt x="13925" y="20321"/>
                    </a:cubicBezTo>
                    <a:cubicBezTo>
                      <a:pt x="12224" y="20321"/>
                      <a:pt x="5322" y="17505"/>
                      <a:pt x="2090" y="17505"/>
                    </a:cubicBezTo>
                    <a:cubicBezTo>
                      <a:pt x="712" y="17505"/>
                      <a:pt x="0" y="18017"/>
                      <a:pt x="642" y="19476"/>
                    </a:cubicBezTo>
                    <a:cubicBezTo>
                      <a:pt x="1776" y="21978"/>
                      <a:pt x="14686" y="22078"/>
                      <a:pt x="13985" y="22812"/>
                    </a:cubicBezTo>
                    <a:cubicBezTo>
                      <a:pt x="13573" y="24687"/>
                      <a:pt x="11994" y="25157"/>
                      <a:pt x="10149" y="25157"/>
                    </a:cubicBezTo>
                    <a:cubicBezTo>
                      <a:pt x="8297" y="25157"/>
                      <a:pt x="6177" y="24683"/>
                      <a:pt x="4700" y="24683"/>
                    </a:cubicBezTo>
                    <a:cubicBezTo>
                      <a:pt x="3723" y="24683"/>
                      <a:pt x="3027" y="24891"/>
                      <a:pt x="2877" y="25580"/>
                    </a:cubicBezTo>
                    <a:cubicBezTo>
                      <a:pt x="2329" y="27358"/>
                      <a:pt x="6156" y="28010"/>
                      <a:pt x="9864" y="28010"/>
                    </a:cubicBezTo>
                    <a:cubicBezTo>
                      <a:pt x="11792" y="28010"/>
                      <a:pt x="13687" y="27834"/>
                      <a:pt x="14919" y="27548"/>
                    </a:cubicBezTo>
                    <a:cubicBezTo>
                      <a:pt x="16587" y="33386"/>
                      <a:pt x="19289" y="40324"/>
                      <a:pt x="25393" y="42826"/>
                    </a:cubicBezTo>
                    <a:lnTo>
                      <a:pt x="28729" y="40324"/>
                    </a:lnTo>
                    <a:cubicBezTo>
                      <a:pt x="21991" y="36989"/>
                      <a:pt x="18388" y="33353"/>
                      <a:pt x="16754" y="27382"/>
                    </a:cubicBezTo>
                    <a:cubicBezTo>
                      <a:pt x="18422" y="27382"/>
                      <a:pt x="32332" y="26414"/>
                      <a:pt x="27895" y="22812"/>
                    </a:cubicBezTo>
                    <a:cubicBezTo>
                      <a:pt x="27623" y="22576"/>
                      <a:pt x="27243" y="22478"/>
                      <a:pt x="26785" y="22478"/>
                    </a:cubicBezTo>
                    <a:cubicBezTo>
                      <a:pt x="24516" y="22478"/>
                      <a:pt x="20340" y="24888"/>
                      <a:pt x="17953" y="24888"/>
                    </a:cubicBezTo>
                    <a:cubicBezTo>
                      <a:pt x="16869" y="24888"/>
                      <a:pt x="16153" y="24391"/>
                      <a:pt x="16153" y="22945"/>
                    </a:cubicBezTo>
                    <a:cubicBezTo>
                      <a:pt x="18922" y="22945"/>
                      <a:pt x="28462" y="22245"/>
                      <a:pt x="29296" y="18909"/>
                    </a:cubicBezTo>
                    <a:cubicBezTo>
                      <a:pt x="29491" y="17809"/>
                      <a:pt x="28998" y="17406"/>
                      <a:pt x="28100" y="17406"/>
                    </a:cubicBezTo>
                    <a:cubicBezTo>
                      <a:pt x="25638" y="17406"/>
                      <a:pt x="20130" y="20434"/>
                      <a:pt x="17394" y="20434"/>
                    </a:cubicBezTo>
                    <a:cubicBezTo>
                      <a:pt x="16861" y="20434"/>
                      <a:pt x="16433" y="20318"/>
                      <a:pt x="16153" y="20043"/>
                    </a:cubicBezTo>
                    <a:cubicBezTo>
                      <a:pt x="13952" y="17808"/>
                      <a:pt x="27328" y="16140"/>
                      <a:pt x="28162" y="13372"/>
                    </a:cubicBezTo>
                    <a:cubicBezTo>
                      <a:pt x="28344" y="12645"/>
                      <a:pt x="28009" y="12366"/>
                      <a:pt x="27346" y="12366"/>
                    </a:cubicBezTo>
                    <a:cubicBezTo>
                      <a:pt x="25163" y="12366"/>
                      <a:pt x="19418" y="15386"/>
                      <a:pt x="16788" y="15386"/>
                    </a:cubicBezTo>
                    <a:cubicBezTo>
                      <a:pt x="16549" y="15386"/>
                      <a:pt x="16336" y="15361"/>
                      <a:pt x="16153" y="15306"/>
                    </a:cubicBezTo>
                    <a:cubicBezTo>
                      <a:pt x="18388" y="13105"/>
                      <a:pt x="27628" y="9602"/>
                      <a:pt x="27328" y="7801"/>
                    </a:cubicBezTo>
                    <a:cubicBezTo>
                      <a:pt x="27130" y="6484"/>
                      <a:pt x="26574" y="5971"/>
                      <a:pt x="25814" y="5971"/>
                    </a:cubicBezTo>
                    <a:cubicBezTo>
                      <a:pt x="23245" y="5971"/>
                      <a:pt x="18341" y="11833"/>
                      <a:pt x="17054" y="12271"/>
                    </a:cubicBezTo>
                    <a:cubicBezTo>
                      <a:pt x="17054" y="10036"/>
                      <a:pt x="20957" y="1963"/>
                      <a:pt x="18155" y="296"/>
                    </a:cubicBezTo>
                    <a:cubicBezTo>
                      <a:pt x="17829" y="93"/>
                      <a:pt x="17534" y="1"/>
                      <a:pt x="17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9915;p62">
                <a:extLst>
                  <a:ext uri="{FF2B5EF4-FFF2-40B4-BE49-F238E27FC236}">
                    <a16:creationId xmlns:a16="http://schemas.microsoft.com/office/drawing/2014/main" id="{5AA372F4-DB57-4965-AF2B-0D576046BF6D}"/>
                  </a:ext>
                </a:extLst>
              </p:cNvPr>
              <p:cNvSpPr/>
              <p:nvPr/>
            </p:nvSpPr>
            <p:spPr>
              <a:xfrm>
                <a:off x="2883075" y="982400"/>
                <a:ext cx="311425" cy="1002200"/>
              </a:xfrm>
              <a:custGeom>
                <a:avLst/>
                <a:gdLst/>
                <a:ahLst/>
                <a:cxnLst/>
                <a:rect l="l" t="t" r="r" b="b"/>
                <a:pathLst>
                  <a:path w="12457" h="40088" extrusionOk="0">
                    <a:moveTo>
                      <a:pt x="2260" y="0"/>
                    </a:moveTo>
                    <a:cubicBezTo>
                      <a:pt x="2165" y="0"/>
                      <a:pt x="2081" y="54"/>
                      <a:pt x="2068" y="184"/>
                    </a:cubicBezTo>
                    <a:cubicBezTo>
                      <a:pt x="1568" y="2919"/>
                      <a:pt x="1368" y="5688"/>
                      <a:pt x="967" y="8423"/>
                    </a:cubicBezTo>
                    <a:cubicBezTo>
                      <a:pt x="234" y="12659"/>
                      <a:pt x="0" y="16962"/>
                      <a:pt x="267" y="21266"/>
                    </a:cubicBezTo>
                    <a:cubicBezTo>
                      <a:pt x="567" y="25135"/>
                      <a:pt x="1501" y="29138"/>
                      <a:pt x="3769" y="32340"/>
                    </a:cubicBezTo>
                    <a:cubicBezTo>
                      <a:pt x="5938" y="35409"/>
                      <a:pt x="9207" y="37477"/>
                      <a:pt x="11909" y="40012"/>
                    </a:cubicBezTo>
                    <a:cubicBezTo>
                      <a:pt x="11961" y="40065"/>
                      <a:pt x="12021" y="40087"/>
                      <a:pt x="12078" y="40087"/>
                    </a:cubicBezTo>
                    <a:cubicBezTo>
                      <a:pt x="12277" y="40087"/>
                      <a:pt x="12456" y="39826"/>
                      <a:pt x="12275" y="39645"/>
                    </a:cubicBezTo>
                    <a:lnTo>
                      <a:pt x="12242" y="39645"/>
                    </a:lnTo>
                    <a:cubicBezTo>
                      <a:pt x="9840" y="37377"/>
                      <a:pt x="7105" y="35476"/>
                      <a:pt x="4904" y="32974"/>
                    </a:cubicBezTo>
                    <a:cubicBezTo>
                      <a:pt x="1935" y="29571"/>
                      <a:pt x="1067" y="24901"/>
                      <a:pt x="734" y="20532"/>
                    </a:cubicBezTo>
                    <a:cubicBezTo>
                      <a:pt x="434" y="16295"/>
                      <a:pt x="934" y="12026"/>
                      <a:pt x="1568" y="7856"/>
                    </a:cubicBezTo>
                    <a:cubicBezTo>
                      <a:pt x="1968" y="5354"/>
                      <a:pt x="2102" y="2852"/>
                      <a:pt x="2569" y="317"/>
                    </a:cubicBezTo>
                    <a:cubicBezTo>
                      <a:pt x="2589" y="134"/>
                      <a:pt x="2410" y="0"/>
                      <a:pt x="2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9916;p62">
                <a:extLst>
                  <a:ext uri="{FF2B5EF4-FFF2-40B4-BE49-F238E27FC236}">
                    <a16:creationId xmlns:a16="http://schemas.microsoft.com/office/drawing/2014/main" id="{4575B3DD-A597-4DDE-895A-72B1F3EBC812}"/>
                  </a:ext>
                </a:extLst>
              </p:cNvPr>
              <p:cNvSpPr/>
              <p:nvPr/>
            </p:nvSpPr>
            <p:spPr>
              <a:xfrm>
                <a:off x="2783375" y="1134375"/>
                <a:ext cx="379425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5177" h="5608" extrusionOk="0">
                    <a:moveTo>
                      <a:pt x="14799" y="1"/>
                    </a:moveTo>
                    <a:cubicBezTo>
                      <a:pt x="14741" y="1"/>
                      <a:pt x="14682" y="23"/>
                      <a:pt x="14629" y="76"/>
                    </a:cubicBezTo>
                    <a:cubicBezTo>
                      <a:pt x="12427" y="1844"/>
                      <a:pt x="9992" y="3245"/>
                      <a:pt x="7390" y="4279"/>
                    </a:cubicBezTo>
                    <a:cubicBezTo>
                      <a:pt x="6623" y="4593"/>
                      <a:pt x="5960" y="4908"/>
                      <a:pt x="5306" y="4908"/>
                    </a:cubicBezTo>
                    <a:cubicBezTo>
                      <a:pt x="4851" y="4908"/>
                      <a:pt x="4400" y="4756"/>
                      <a:pt x="3921" y="4345"/>
                    </a:cubicBezTo>
                    <a:cubicBezTo>
                      <a:pt x="2720" y="3245"/>
                      <a:pt x="1586" y="2111"/>
                      <a:pt x="519" y="910"/>
                    </a:cubicBezTo>
                    <a:cubicBezTo>
                      <a:pt x="470" y="844"/>
                      <a:pt x="411" y="817"/>
                      <a:pt x="352" y="817"/>
                    </a:cubicBezTo>
                    <a:cubicBezTo>
                      <a:pt x="173" y="817"/>
                      <a:pt x="1" y="1075"/>
                      <a:pt x="152" y="1277"/>
                    </a:cubicBezTo>
                    <a:cubicBezTo>
                      <a:pt x="1386" y="2644"/>
                      <a:pt x="2687" y="3945"/>
                      <a:pt x="4055" y="5179"/>
                    </a:cubicBezTo>
                    <a:cubicBezTo>
                      <a:pt x="4429" y="5492"/>
                      <a:pt x="4767" y="5607"/>
                      <a:pt x="5103" y="5607"/>
                    </a:cubicBezTo>
                    <a:cubicBezTo>
                      <a:pt x="5666" y="5607"/>
                      <a:pt x="6226" y="5284"/>
                      <a:pt x="6957" y="5013"/>
                    </a:cubicBezTo>
                    <a:cubicBezTo>
                      <a:pt x="9892" y="3979"/>
                      <a:pt x="12594" y="2411"/>
                      <a:pt x="14996" y="443"/>
                    </a:cubicBezTo>
                    <a:cubicBezTo>
                      <a:pt x="15177" y="262"/>
                      <a:pt x="14997" y="1"/>
                      <a:pt x="14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9917;p62">
                <a:extLst>
                  <a:ext uri="{FF2B5EF4-FFF2-40B4-BE49-F238E27FC236}">
                    <a16:creationId xmlns:a16="http://schemas.microsoft.com/office/drawing/2014/main" id="{82661684-7908-455B-ABBF-9D72AD23D53C}"/>
                  </a:ext>
                </a:extLst>
              </p:cNvPr>
              <p:cNvSpPr/>
              <p:nvPr/>
            </p:nvSpPr>
            <p:spPr>
              <a:xfrm>
                <a:off x="2671575" y="1255400"/>
                <a:ext cx="5156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20625" h="4680" extrusionOk="0">
                    <a:moveTo>
                      <a:pt x="385" y="1"/>
                    </a:moveTo>
                    <a:cubicBezTo>
                      <a:pt x="151" y="1"/>
                      <a:pt x="1" y="336"/>
                      <a:pt x="254" y="505"/>
                    </a:cubicBezTo>
                    <a:cubicBezTo>
                      <a:pt x="3081" y="2292"/>
                      <a:pt x="5939" y="4680"/>
                      <a:pt x="9445" y="4680"/>
                    </a:cubicBezTo>
                    <a:cubicBezTo>
                      <a:pt x="9539" y="4680"/>
                      <a:pt x="9633" y="4678"/>
                      <a:pt x="9728" y="4675"/>
                    </a:cubicBezTo>
                    <a:cubicBezTo>
                      <a:pt x="13397" y="4575"/>
                      <a:pt x="17166" y="2907"/>
                      <a:pt x="20369" y="1172"/>
                    </a:cubicBezTo>
                    <a:cubicBezTo>
                      <a:pt x="20624" y="1059"/>
                      <a:pt x="20469" y="703"/>
                      <a:pt x="20252" y="703"/>
                    </a:cubicBezTo>
                    <a:cubicBezTo>
                      <a:pt x="20214" y="703"/>
                      <a:pt x="20175" y="714"/>
                      <a:pt x="20135" y="739"/>
                    </a:cubicBezTo>
                    <a:cubicBezTo>
                      <a:pt x="16899" y="2440"/>
                      <a:pt x="13397" y="3874"/>
                      <a:pt x="9728" y="4174"/>
                    </a:cubicBezTo>
                    <a:cubicBezTo>
                      <a:pt x="9568" y="4187"/>
                      <a:pt x="9410" y="4193"/>
                      <a:pt x="9252" y="4193"/>
                    </a:cubicBezTo>
                    <a:cubicBezTo>
                      <a:pt x="6008" y="4193"/>
                      <a:pt x="3098" y="1660"/>
                      <a:pt x="521" y="38"/>
                    </a:cubicBezTo>
                    <a:cubicBezTo>
                      <a:pt x="474" y="12"/>
                      <a:pt x="428" y="1"/>
                      <a:pt x="3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9918;p62">
                <a:extLst>
                  <a:ext uri="{FF2B5EF4-FFF2-40B4-BE49-F238E27FC236}">
                    <a16:creationId xmlns:a16="http://schemas.microsoft.com/office/drawing/2014/main" id="{B6960921-7EA5-4E9C-BB1F-84378B40F237}"/>
                  </a:ext>
                </a:extLst>
              </p:cNvPr>
              <p:cNvSpPr/>
              <p:nvPr/>
            </p:nvSpPr>
            <p:spPr>
              <a:xfrm>
                <a:off x="2581825" y="1408850"/>
                <a:ext cx="5986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3133" extrusionOk="0">
                    <a:moveTo>
                      <a:pt x="23561" y="0"/>
                    </a:moveTo>
                    <a:cubicBezTo>
                      <a:pt x="23518" y="0"/>
                      <a:pt x="23472" y="12"/>
                      <a:pt x="23425" y="38"/>
                    </a:cubicBezTo>
                    <a:cubicBezTo>
                      <a:pt x="20525" y="1918"/>
                      <a:pt x="17110" y="2620"/>
                      <a:pt x="13596" y="2620"/>
                    </a:cubicBezTo>
                    <a:cubicBezTo>
                      <a:pt x="9066" y="2620"/>
                      <a:pt x="4372" y="1453"/>
                      <a:pt x="408" y="138"/>
                    </a:cubicBezTo>
                    <a:cubicBezTo>
                      <a:pt x="383" y="129"/>
                      <a:pt x="359" y="126"/>
                      <a:pt x="336" y="126"/>
                    </a:cubicBezTo>
                    <a:cubicBezTo>
                      <a:pt x="89" y="126"/>
                      <a:pt x="0" y="580"/>
                      <a:pt x="275" y="672"/>
                    </a:cubicBezTo>
                    <a:cubicBezTo>
                      <a:pt x="4249" y="1990"/>
                      <a:pt x="8968" y="3133"/>
                      <a:pt x="13533" y="3133"/>
                    </a:cubicBezTo>
                    <a:cubicBezTo>
                      <a:pt x="17167" y="3133"/>
                      <a:pt x="20705" y="2409"/>
                      <a:pt x="23692" y="472"/>
                    </a:cubicBezTo>
                    <a:cubicBezTo>
                      <a:pt x="23945" y="331"/>
                      <a:pt x="23795" y="0"/>
                      <a:pt x="23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9919;p62">
                <a:extLst>
                  <a:ext uri="{FF2B5EF4-FFF2-40B4-BE49-F238E27FC236}">
                    <a16:creationId xmlns:a16="http://schemas.microsoft.com/office/drawing/2014/main" id="{B02C452B-F224-481B-8435-220D4C9D2D7D}"/>
                  </a:ext>
                </a:extLst>
              </p:cNvPr>
              <p:cNvSpPr/>
              <p:nvPr/>
            </p:nvSpPr>
            <p:spPr>
              <a:xfrm>
                <a:off x="2658750" y="1544325"/>
                <a:ext cx="531200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1248" h="2812" extrusionOk="0">
                    <a:moveTo>
                      <a:pt x="20922" y="0"/>
                    </a:moveTo>
                    <a:cubicBezTo>
                      <a:pt x="20889" y="0"/>
                      <a:pt x="20853" y="7"/>
                      <a:pt x="20815" y="23"/>
                    </a:cubicBezTo>
                    <a:cubicBezTo>
                      <a:pt x="17713" y="1257"/>
                      <a:pt x="14344" y="1390"/>
                      <a:pt x="11041" y="1824"/>
                    </a:cubicBezTo>
                    <a:cubicBezTo>
                      <a:pt x="8866" y="2129"/>
                      <a:pt x="6690" y="2285"/>
                      <a:pt x="4515" y="2285"/>
                    </a:cubicBezTo>
                    <a:cubicBezTo>
                      <a:pt x="3121" y="2285"/>
                      <a:pt x="1727" y="2221"/>
                      <a:pt x="334" y="2091"/>
                    </a:cubicBezTo>
                    <a:cubicBezTo>
                      <a:pt x="323" y="2090"/>
                      <a:pt x="312" y="2089"/>
                      <a:pt x="302" y="2089"/>
                    </a:cubicBezTo>
                    <a:cubicBezTo>
                      <a:pt x="0" y="2089"/>
                      <a:pt x="11" y="2560"/>
                      <a:pt x="334" y="2625"/>
                    </a:cubicBezTo>
                    <a:cubicBezTo>
                      <a:pt x="1585" y="2755"/>
                      <a:pt x="2822" y="2811"/>
                      <a:pt x="4054" y="2811"/>
                    </a:cubicBezTo>
                    <a:cubicBezTo>
                      <a:pt x="6596" y="2811"/>
                      <a:pt x="9113" y="2572"/>
                      <a:pt x="11675" y="2258"/>
                    </a:cubicBezTo>
                    <a:cubicBezTo>
                      <a:pt x="14811" y="1857"/>
                      <a:pt x="17979" y="1691"/>
                      <a:pt x="20982" y="523"/>
                    </a:cubicBezTo>
                    <a:cubicBezTo>
                      <a:pt x="21247" y="405"/>
                      <a:pt x="21173" y="0"/>
                      <a:pt x="20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9920;p62">
                <a:extLst>
                  <a:ext uri="{FF2B5EF4-FFF2-40B4-BE49-F238E27FC236}">
                    <a16:creationId xmlns:a16="http://schemas.microsoft.com/office/drawing/2014/main" id="{E6E55CAD-56D7-4334-BC51-40195235DA3C}"/>
                  </a:ext>
                </a:extLst>
              </p:cNvPr>
              <p:cNvSpPr/>
              <p:nvPr/>
            </p:nvSpPr>
            <p:spPr>
              <a:xfrm>
                <a:off x="2055800" y="1589375"/>
                <a:ext cx="854800" cy="949575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37983" extrusionOk="0">
                    <a:moveTo>
                      <a:pt x="2322" y="1"/>
                    </a:moveTo>
                    <a:cubicBezTo>
                      <a:pt x="1523" y="1"/>
                      <a:pt x="747" y="51"/>
                      <a:pt x="1" y="155"/>
                    </a:cubicBezTo>
                    <a:cubicBezTo>
                      <a:pt x="1" y="10096"/>
                      <a:pt x="4604" y="34613"/>
                      <a:pt x="32757" y="37983"/>
                    </a:cubicBezTo>
                    <a:cubicBezTo>
                      <a:pt x="34192" y="31011"/>
                      <a:pt x="32757" y="22138"/>
                      <a:pt x="29722" y="15733"/>
                    </a:cubicBezTo>
                    <a:cubicBezTo>
                      <a:pt x="25616" y="7738"/>
                      <a:pt x="12227" y="1"/>
                      <a:pt x="2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9921;p62">
                <a:extLst>
                  <a:ext uri="{FF2B5EF4-FFF2-40B4-BE49-F238E27FC236}">
                    <a16:creationId xmlns:a16="http://schemas.microsoft.com/office/drawing/2014/main" id="{AE5ACDE9-2434-46E3-95EB-818A8A551160}"/>
                  </a:ext>
                </a:extLst>
              </p:cNvPr>
              <p:cNvSpPr/>
              <p:nvPr/>
            </p:nvSpPr>
            <p:spPr>
              <a:xfrm>
                <a:off x="2185525" y="1677525"/>
                <a:ext cx="691350" cy="846675"/>
              </a:xfrm>
              <a:custGeom>
                <a:avLst/>
                <a:gdLst/>
                <a:ahLst/>
                <a:cxnLst/>
                <a:rect l="l" t="t" r="r" b="b"/>
                <a:pathLst>
                  <a:path w="27654" h="33867" extrusionOk="0">
                    <a:moveTo>
                      <a:pt x="358" y="0"/>
                    </a:moveTo>
                    <a:cubicBezTo>
                      <a:pt x="187" y="0"/>
                      <a:pt x="0" y="192"/>
                      <a:pt x="116" y="399"/>
                    </a:cubicBezTo>
                    <a:cubicBezTo>
                      <a:pt x="1316" y="2801"/>
                      <a:pt x="3585" y="4602"/>
                      <a:pt x="5386" y="6570"/>
                    </a:cubicBezTo>
                    <a:cubicBezTo>
                      <a:pt x="7954" y="9372"/>
                      <a:pt x="10223" y="12441"/>
                      <a:pt x="12658" y="15376"/>
                    </a:cubicBezTo>
                    <a:cubicBezTo>
                      <a:pt x="17661" y="21414"/>
                      <a:pt x="22765" y="27151"/>
                      <a:pt x="27068" y="33756"/>
                    </a:cubicBezTo>
                    <a:cubicBezTo>
                      <a:pt x="27127" y="33834"/>
                      <a:pt x="27205" y="33867"/>
                      <a:pt x="27283" y="33867"/>
                    </a:cubicBezTo>
                    <a:cubicBezTo>
                      <a:pt x="27471" y="33867"/>
                      <a:pt x="27653" y="33678"/>
                      <a:pt x="27535" y="33489"/>
                    </a:cubicBezTo>
                    <a:cubicBezTo>
                      <a:pt x="23599" y="27585"/>
                      <a:pt x="19263" y="21981"/>
                      <a:pt x="14526" y="16744"/>
                    </a:cubicBezTo>
                    <a:cubicBezTo>
                      <a:pt x="11991" y="13909"/>
                      <a:pt x="9722" y="10840"/>
                      <a:pt x="7254" y="7904"/>
                    </a:cubicBezTo>
                    <a:cubicBezTo>
                      <a:pt x="5152" y="5402"/>
                      <a:pt x="2050" y="3101"/>
                      <a:pt x="549" y="132"/>
                    </a:cubicBezTo>
                    <a:cubicBezTo>
                      <a:pt x="508" y="39"/>
                      <a:pt x="434" y="0"/>
                      <a:pt x="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9922;p62">
                <a:extLst>
                  <a:ext uri="{FF2B5EF4-FFF2-40B4-BE49-F238E27FC236}">
                    <a16:creationId xmlns:a16="http://schemas.microsoft.com/office/drawing/2014/main" id="{6CE8EEC7-3B81-4D5E-A291-772F9AC83235}"/>
                  </a:ext>
                </a:extLst>
              </p:cNvPr>
              <p:cNvSpPr/>
              <p:nvPr/>
            </p:nvSpPr>
            <p:spPr>
              <a:xfrm>
                <a:off x="2149950" y="1678525"/>
                <a:ext cx="210275" cy="192575"/>
              </a:xfrm>
              <a:custGeom>
                <a:avLst/>
                <a:gdLst/>
                <a:ahLst/>
                <a:cxnLst/>
                <a:rect l="l" t="t" r="r" b="b"/>
                <a:pathLst>
                  <a:path w="8411" h="7703" extrusionOk="0">
                    <a:moveTo>
                      <a:pt x="8160" y="0"/>
                    </a:moveTo>
                    <a:cubicBezTo>
                      <a:pt x="8043" y="0"/>
                      <a:pt x="7926" y="75"/>
                      <a:pt x="7910" y="225"/>
                    </a:cubicBezTo>
                    <a:lnTo>
                      <a:pt x="7910" y="7127"/>
                    </a:lnTo>
                    <a:lnTo>
                      <a:pt x="7910" y="7127"/>
                    </a:lnTo>
                    <a:cubicBezTo>
                      <a:pt x="5439" y="6558"/>
                      <a:pt x="2938" y="6074"/>
                      <a:pt x="438" y="5529"/>
                    </a:cubicBezTo>
                    <a:cubicBezTo>
                      <a:pt x="408" y="5520"/>
                      <a:pt x="379" y="5516"/>
                      <a:pt x="353" y="5516"/>
                    </a:cubicBezTo>
                    <a:cubicBezTo>
                      <a:pt x="84" y="5516"/>
                      <a:pt x="1" y="5939"/>
                      <a:pt x="304" y="6030"/>
                    </a:cubicBezTo>
                    <a:cubicBezTo>
                      <a:pt x="2906" y="6597"/>
                      <a:pt x="5508" y="7130"/>
                      <a:pt x="8077" y="7697"/>
                    </a:cubicBezTo>
                    <a:cubicBezTo>
                      <a:pt x="8094" y="7701"/>
                      <a:pt x="8111" y="7703"/>
                      <a:pt x="8129" y="7703"/>
                    </a:cubicBezTo>
                    <a:cubicBezTo>
                      <a:pt x="8276" y="7703"/>
                      <a:pt x="8410" y="7580"/>
                      <a:pt x="8410" y="7431"/>
                    </a:cubicBezTo>
                    <a:lnTo>
                      <a:pt x="8410" y="225"/>
                    </a:lnTo>
                    <a:cubicBezTo>
                      <a:pt x="8393" y="75"/>
                      <a:pt x="8277" y="0"/>
                      <a:pt x="8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9923;p62">
                <a:extLst>
                  <a:ext uri="{FF2B5EF4-FFF2-40B4-BE49-F238E27FC236}">
                    <a16:creationId xmlns:a16="http://schemas.microsoft.com/office/drawing/2014/main" id="{47D9E8C1-D6A6-467F-86C0-76C04D997A83}"/>
                  </a:ext>
                </a:extLst>
              </p:cNvPr>
              <p:cNvSpPr/>
              <p:nvPr/>
            </p:nvSpPr>
            <p:spPr>
              <a:xfrm>
                <a:off x="2197850" y="1789125"/>
                <a:ext cx="329550" cy="248850"/>
              </a:xfrm>
              <a:custGeom>
                <a:avLst/>
                <a:gdLst/>
                <a:ahLst/>
                <a:cxnLst/>
                <a:rect l="l" t="t" r="r" b="b"/>
                <a:pathLst>
                  <a:path w="13182" h="9954" extrusionOk="0">
                    <a:moveTo>
                      <a:pt x="12938" y="0"/>
                    </a:moveTo>
                    <a:cubicBezTo>
                      <a:pt x="12806" y="0"/>
                      <a:pt x="12665" y="84"/>
                      <a:pt x="12665" y="238"/>
                    </a:cubicBezTo>
                    <a:cubicBezTo>
                      <a:pt x="12498" y="1906"/>
                      <a:pt x="12265" y="3574"/>
                      <a:pt x="11998" y="5241"/>
                    </a:cubicBezTo>
                    <a:cubicBezTo>
                      <a:pt x="11811" y="6553"/>
                      <a:pt x="11974" y="9149"/>
                      <a:pt x="10465" y="9149"/>
                    </a:cubicBezTo>
                    <a:cubicBezTo>
                      <a:pt x="10361" y="9149"/>
                      <a:pt x="10250" y="9137"/>
                      <a:pt x="10130" y="9111"/>
                    </a:cubicBezTo>
                    <a:cubicBezTo>
                      <a:pt x="6928" y="8444"/>
                      <a:pt x="3692" y="7977"/>
                      <a:pt x="456" y="7476"/>
                    </a:cubicBezTo>
                    <a:cubicBezTo>
                      <a:pt x="446" y="7475"/>
                      <a:pt x="435" y="7475"/>
                      <a:pt x="425" y="7475"/>
                    </a:cubicBezTo>
                    <a:cubicBezTo>
                      <a:pt x="115" y="7475"/>
                      <a:pt x="0" y="7945"/>
                      <a:pt x="323" y="7977"/>
                    </a:cubicBezTo>
                    <a:lnTo>
                      <a:pt x="323" y="8010"/>
                    </a:lnTo>
                    <a:cubicBezTo>
                      <a:pt x="4059" y="8577"/>
                      <a:pt x="7762" y="9144"/>
                      <a:pt x="11431" y="9945"/>
                    </a:cubicBezTo>
                    <a:cubicBezTo>
                      <a:pt x="11460" y="9951"/>
                      <a:pt x="11487" y="9953"/>
                      <a:pt x="11514" y="9953"/>
                    </a:cubicBezTo>
                    <a:cubicBezTo>
                      <a:pt x="11641" y="9953"/>
                      <a:pt x="11737" y="9889"/>
                      <a:pt x="11765" y="9778"/>
                    </a:cubicBezTo>
                    <a:cubicBezTo>
                      <a:pt x="12332" y="6609"/>
                      <a:pt x="12865" y="3440"/>
                      <a:pt x="13166" y="238"/>
                    </a:cubicBezTo>
                    <a:cubicBezTo>
                      <a:pt x="13182" y="76"/>
                      <a:pt x="13064" y="0"/>
                      <a:pt x="12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9924;p62">
                <a:extLst>
                  <a:ext uri="{FF2B5EF4-FFF2-40B4-BE49-F238E27FC236}">
                    <a16:creationId xmlns:a16="http://schemas.microsoft.com/office/drawing/2014/main" id="{F7217EEA-2D23-4B77-8426-E21D34FCB90D}"/>
                  </a:ext>
                </a:extLst>
              </p:cNvPr>
              <p:cNvSpPr/>
              <p:nvPr/>
            </p:nvSpPr>
            <p:spPr>
              <a:xfrm>
                <a:off x="2297650" y="1927825"/>
                <a:ext cx="390950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5638" h="11369" extrusionOk="0">
                    <a:moveTo>
                      <a:pt x="15329" y="1"/>
                    </a:moveTo>
                    <a:cubicBezTo>
                      <a:pt x="15224" y="1"/>
                      <a:pt x="15118" y="59"/>
                      <a:pt x="15078" y="194"/>
                    </a:cubicBezTo>
                    <a:cubicBezTo>
                      <a:pt x="14577" y="1795"/>
                      <a:pt x="14144" y="3463"/>
                      <a:pt x="13810" y="5131"/>
                    </a:cubicBezTo>
                    <a:cubicBezTo>
                      <a:pt x="13678" y="5893"/>
                      <a:pt x="13315" y="10769"/>
                      <a:pt x="12395" y="10769"/>
                    </a:cubicBezTo>
                    <a:cubicBezTo>
                      <a:pt x="12388" y="10769"/>
                      <a:pt x="12382" y="10769"/>
                      <a:pt x="12376" y="10768"/>
                    </a:cubicBezTo>
                    <a:cubicBezTo>
                      <a:pt x="8340" y="10501"/>
                      <a:pt x="4337" y="10034"/>
                      <a:pt x="301" y="10001"/>
                    </a:cubicBezTo>
                    <a:lnTo>
                      <a:pt x="301" y="10001"/>
                    </a:lnTo>
                    <a:cubicBezTo>
                      <a:pt x="0" y="10034"/>
                      <a:pt x="0" y="10468"/>
                      <a:pt x="334" y="10535"/>
                    </a:cubicBezTo>
                    <a:cubicBezTo>
                      <a:pt x="4604" y="10535"/>
                      <a:pt x="8840" y="11068"/>
                      <a:pt x="13110" y="11369"/>
                    </a:cubicBezTo>
                    <a:cubicBezTo>
                      <a:pt x="13210" y="11369"/>
                      <a:pt x="13310" y="11268"/>
                      <a:pt x="13343" y="11168"/>
                    </a:cubicBezTo>
                    <a:cubicBezTo>
                      <a:pt x="13910" y="7499"/>
                      <a:pt x="14444" y="3863"/>
                      <a:pt x="15578" y="327"/>
                    </a:cubicBezTo>
                    <a:cubicBezTo>
                      <a:pt x="15638" y="128"/>
                      <a:pt x="15484" y="1"/>
                      <a:pt x="15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9925;p62">
                <a:extLst>
                  <a:ext uri="{FF2B5EF4-FFF2-40B4-BE49-F238E27FC236}">
                    <a16:creationId xmlns:a16="http://schemas.microsoft.com/office/drawing/2014/main" id="{3F6AE326-77A5-4556-AE31-86603764C443}"/>
                  </a:ext>
                </a:extLst>
              </p:cNvPr>
              <p:cNvSpPr/>
              <p:nvPr/>
            </p:nvSpPr>
            <p:spPr>
              <a:xfrm>
                <a:off x="2582775" y="1673750"/>
                <a:ext cx="552150" cy="499950"/>
              </a:xfrm>
              <a:custGeom>
                <a:avLst/>
                <a:gdLst/>
                <a:ahLst/>
                <a:cxnLst/>
                <a:rect l="l" t="t" r="r" b="b"/>
                <a:pathLst>
                  <a:path w="22086" h="19998" extrusionOk="0">
                    <a:moveTo>
                      <a:pt x="19748" y="1"/>
                    </a:moveTo>
                    <a:cubicBezTo>
                      <a:pt x="17970" y="1"/>
                      <a:pt x="15712" y="3924"/>
                      <a:pt x="15815" y="9289"/>
                    </a:cubicBezTo>
                    <a:cubicBezTo>
                      <a:pt x="14822" y="7887"/>
                      <a:pt x="11603" y="1856"/>
                      <a:pt x="9161" y="1856"/>
                    </a:cubicBezTo>
                    <a:cubicBezTo>
                      <a:pt x="8814" y="1856"/>
                      <a:pt x="8483" y="1977"/>
                      <a:pt x="8176" y="2251"/>
                    </a:cubicBezTo>
                    <a:cubicBezTo>
                      <a:pt x="5974" y="4619"/>
                      <a:pt x="10911" y="11191"/>
                      <a:pt x="11845" y="13326"/>
                    </a:cubicBezTo>
                    <a:cubicBezTo>
                      <a:pt x="9844" y="11891"/>
                      <a:pt x="7309" y="11124"/>
                      <a:pt x="4874" y="10824"/>
                    </a:cubicBezTo>
                    <a:cubicBezTo>
                      <a:pt x="4258" y="10771"/>
                      <a:pt x="3682" y="10736"/>
                      <a:pt x="3166" y="10736"/>
                    </a:cubicBezTo>
                    <a:cubicBezTo>
                      <a:pt x="1086" y="10736"/>
                      <a:pt x="1" y="11300"/>
                      <a:pt x="1338" y="13492"/>
                    </a:cubicBezTo>
                    <a:cubicBezTo>
                      <a:pt x="4240" y="17996"/>
                      <a:pt x="13413" y="18596"/>
                      <a:pt x="18150" y="19997"/>
                    </a:cubicBezTo>
                    <a:cubicBezTo>
                      <a:pt x="19918" y="16695"/>
                      <a:pt x="22086" y="8856"/>
                      <a:pt x="21819" y="5053"/>
                    </a:cubicBezTo>
                    <a:cubicBezTo>
                      <a:pt x="21755" y="1491"/>
                      <a:pt x="20843" y="1"/>
                      <a:pt x="197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9926;p62">
                <a:extLst>
                  <a:ext uri="{FF2B5EF4-FFF2-40B4-BE49-F238E27FC236}">
                    <a16:creationId xmlns:a16="http://schemas.microsoft.com/office/drawing/2014/main" id="{03E7C789-088F-455D-9448-21E1A7856D99}"/>
                  </a:ext>
                </a:extLst>
              </p:cNvPr>
              <p:cNvSpPr/>
              <p:nvPr/>
            </p:nvSpPr>
            <p:spPr>
              <a:xfrm>
                <a:off x="2753150" y="1849050"/>
                <a:ext cx="353425" cy="321300"/>
              </a:xfrm>
              <a:custGeom>
                <a:avLst/>
                <a:gdLst/>
                <a:ahLst/>
                <a:cxnLst/>
                <a:rect l="l" t="t" r="r" b="b"/>
                <a:pathLst>
                  <a:path w="14137" h="12852" extrusionOk="0">
                    <a:moveTo>
                      <a:pt x="12652" y="0"/>
                    </a:moveTo>
                    <a:cubicBezTo>
                      <a:pt x="11517" y="0"/>
                      <a:pt x="10072" y="2520"/>
                      <a:pt x="10134" y="5947"/>
                    </a:cubicBezTo>
                    <a:cubicBezTo>
                      <a:pt x="9492" y="5072"/>
                      <a:pt x="7424" y="1216"/>
                      <a:pt x="5866" y="1216"/>
                    </a:cubicBezTo>
                    <a:cubicBezTo>
                      <a:pt x="5642" y="1216"/>
                      <a:pt x="5428" y="1296"/>
                      <a:pt x="5230" y="1477"/>
                    </a:cubicBezTo>
                    <a:cubicBezTo>
                      <a:pt x="3829" y="2978"/>
                      <a:pt x="6965" y="7181"/>
                      <a:pt x="7565" y="8549"/>
                    </a:cubicBezTo>
                    <a:cubicBezTo>
                      <a:pt x="6231" y="7648"/>
                      <a:pt x="4697" y="7114"/>
                      <a:pt x="3129" y="6947"/>
                    </a:cubicBezTo>
                    <a:cubicBezTo>
                      <a:pt x="2740" y="6915"/>
                      <a:pt x="2377" y="6894"/>
                      <a:pt x="2052" y="6894"/>
                    </a:cubicBezTo>
                    <a:cubicBezTo>
                      <a:pt x="700" y="6894"/>
                      <a:pt x="0" y="7257"/>
                      <a:pt x="861" y="8682"/>
                    </a:cubicBezTo>
                    <a:cubicBezTo>
                      <a:pt x="2695" y="11584"/>
                      <a:pt x="8566" y="11951"/>
                      <a:pt x="11635" y="12852"/>
                    </a:cubicBezTo>
                    <a:cubicBezTo>
                      <a:pt x="12769" y="10717"/>
                      <a:pt x="14137" y="5680"/>
                      <a:pt x="13970" y="3245"/>
                    </a:cubicBezTo>
                    <a:cubicBezTo>
                      <a:pt x="13932" y="956"/>
                      <a:pt x="13351" y="0"/>
                      <a:pt x="1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9927;p62">
                <a:extLst>
                  <a:ext uri="{FF2B5EF4-FFF2-40B4-BE49-F238E27FC236}">
                    <a16:creationId xmlns:a16="http://schemas.microsoft.com/office/drawing/2014/main" id="{72C79F27-47D6-4717-AFBB-E4772C75B81B}"/>
                  </a:ext>
                </a:extLst>
              </p:cNvPr>
              <p:cNvSpPr/>
              <p:nvPr/>
            </p:nvSpPr>
            <p:spPr>
              <a:xfrm>
                <a:off x="2803850" y="2056925"/>
                <a:ext cx="246175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4278" extrusionOk="0">
                    <a:moveTo>
                      <a:pt x="300" y="0"/>
                    </a:moveTo>
                    <a:cubicBezTo>
                      <a:pt x="0" y="33"/>
                      <a:pt x="0" y="467"/>
                      <a:pt x="300" y="534"/>
                    </a:cubicBezTo>
                    <a:cubicBezTo>
                      <a:pt x="3803" y="601"/>
                      <a:pt x="6705" y="1901"/>
                      <a:pt x="9273" y="4203"/>
                    </a:cubicBezTo>
                    <a:cubicBezTo>
                      <a:pt x="9334" y="4256"/>
                      <a:pt x="9399" y="4278"/>
                      <a:pt x="9461" y="4278"/>
                    </a:cubicBezTo>
                    <a:cubicBezTo>
                      <a:pt x="9674" y="4278"/>
                      <a:pt x="9847" y="4017"/>
                      <a:pt x="9640" y="3836"/>
                    </a:cubicBezTo>
                    <a:cubicBezTo>
                      <a:pt x="6972" y="1434"/>
                      <a:pt x="3936" y="67"/>
                      <a:pt x="30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9928;p62">
                <a:extLst>
                  <a:ext uri="{FF2B5EF4-FFF2-40B4-BE49-F238E27FC236}">
                    <a16:creationId xmlns:a16="http://schemas.microsoft.com/office/drawing/2014/main" id="{F56ABA65-19D8-49E5-A419-9A38D57803BF}"/>
                  </a:ext>
                </a:extLst>
              </p:cNvPr>
              <p:cNvSpPr/>
              <p:nvPr/>
            </p:nvSpPr>
            <p:spPr>
              <a:xfrm>
                <a:off x="2891050" y="1910775"/>
                <a:ext cx="159025" cy="247325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9893" extrusionOk="0">
                    <a:moveTo>
                      <a:pt x="378" y="1"/>
                    </a:moveTo>
                    <a:cubicBezTo>
                      <a:pt x="180" y="1"/>
                      <a:pt x="1" y="261"/>
                      <a:pt x="181" y="442"/>
                    </a:cubicBezTo>
                    <a:cubicBezTo>
                      <a:pt x="2683" y="3144"/>
                      <a:pt x="3617" y="6847"/>
                      <a:pt x="5752" y="9782"/>
                    </a:cubicBezTo>
                    <a:cubicBezTo>
                      <a:pt x="5811" y="9860"/>
                      <a:pt x="5892" y="9893"/>
                      <a:pt x="5973" y="9893"/>
                    </a:cubicBezTo>
                    <a:cubicBezTo>
                      <a:pt x="6169" y="9893"/>
                      <a:pt x="6361" y="9704"/>
                      <a:pt x="6219" y="9515"/>
                    </a:cubicBezTo>
                    <a:cubicBezTo>
                      <a:pt x="4017" y="6547"/>
                      <a:pt x="3083" y="2811"/>
                      <a:pt x="548" y="75"/>
                    </a:cubicBezTo>
                    <a:cubicBezTo>
                      <a:pt x="496" y="23"/>
                      <a:pt x="436" y="1"/>
                      <a:pt x="37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9929;p62">
                <a:extLst>
                  <a:ext uri="{FF2B5EF4-FFF2-40B4-BE49-F238E27FC236}">
                    <a16:creationId xmlns:a16="http://schemas.microsoft.com/office/drawing/2014/main" id="{F282DAC7-D7B7-429E-B1D1-7AD4EBC9E918}"/>
                  </a:ext>
                </a:extLst>
              </p:cNvPr>
              <p:cNvSpPr/>
              <p:nvPr/>
            </p:nvSpPr>
            <p:spPr>
              <a:xfrm>
                <a:off x="3038000" y="1885550"/>
                <a:ext cx="38550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328" extrusionOk="0">
                    <a:moveTo>
                      <a:pt x="1154" y="0"/>
                    </a:moveTo>
                    <a:cubicBezTo>
                      <a:pt x="1025" y="0"/>
                      <a:pt x="891" y="84"/>
                      <a:pt x="875" y="250"/>
                    </a:cubicBezTo>
                    <a:cubicBezTo>
                      <a:pt x="675" y="3786"/>
                      <a:pt x="1008" y="7556"/>
                      <a:pt x="41" y="11025"/>
                    </a:cubicBezTo>
                    <a:cubicBezTo>
                      <a:pt x="0" y="11207"/>
                      <a:pt x="156" y="11327"/>
                      <a:pt x="307" y="11327"/>
                    </a:cubicBezTo>
                    <a:cubicBezTo>
                      <a:pt x="405" y="11327"/>
                      <a:pt x="502" y="11276"/>
                      <a:pt x="541" y="11158"/>
                    </a:cubicBezTo>
                    <a:lnTo>
                      <a:pt x="575" y="11158"/>
                    </a:lnTo>
                    <a:cubicBezTo>
                      <a:pt x="1542" y="7622"/>
                      <a:pt x="1208" y="3853"/>
                      <a:pt x="1408" y="250"/>
                    </a:cubicBezTo>
                    <a:cubicBezTo>
                      <a:pt x="1408" y="84"/>
                      <a:pt x="1283" y="0"/>
                      <a:pt x="115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9930;p62">
                <a:extLst>
                  <a:ext uri="{FF2B5EF4-FFF2-40B4-BE49-F238E27FC236}">
                    <a16:creationId xmlns:a16="http://schemas.microsoft.com/office/drawing/2014/main" id="{B2473635-FCF7-4662-AAEF-2C06A4B86FE0}"/>
                  </a:ext>
                </a:extLst>
              </p:cNvPr>
              <p:cNvSpPr/>
              <p:nvPr/>
            </p:nvSpPr>
            <p:spPr>
              <a:xfrm>
                <a:off x="3983025" y="1468075"/>
                <a:ext cx="631100" cy="475450"/>
              </a:xfrm>
              <a:custGeom>
                <a:avLst/>
                <a:gdLst/>
                <a:ahLst/>
                <a:cxnLst/>
                <a:rect l="l" t="t" r="r" b="b"/>
                <a:pathLst>
                  <a:path w="25244" h="19018" extrusionOk="0">
                    <a:moveTo>
                      <a:pt x="14526" y="0"/>
                    </a:moveTo>
                    <a:cubicBezTo>
                      <a:pt x="11395" y="0"/>
                      <a:pt x="9527" y="7835"/>
                      <a:pt x="8473" y="9878"/>
                    </a:cubicBezTo>
                    <a:cubicBezTo>
                      <a:pt x="8306" y="7443"/>
                      <a:pt x="7272" y="5041"/>
                      <a:pt x="5938" y="2939"/>
                    </a:cubicBezTo>
                    <a:cubicBezTo>
                      <a:pt x="4869" y="1406"/>
                      <a:pt x="3897" y="264"/>
                      <a:pt x="3067" y="264"/>
                    </a:cubicBezTo>
                    <a:cubicBezTo>
                      <a:pt x="2525" y="264"/>
                      <a:pt x="2043" y="752"/>
                      <a:pt x="1635" y="1939"/>
                    </a:cubicBezTo>
                    <a:cubicBezTo>
                      <a:pt x="0" y="7042"/>
                      <a:pt x="5404" y="14481"/>
                      <a:pt x="7372" y="19018"/>
                    </a:cubicBezTo>
                    <a:cubicBezTo>
                      <a:pt x="11075" y="18250"/>
                      <a:pt x="18480" y="14915"/>
                      <a:pt x="21215" y="12279"/>
                    </a:cubicBezTo>
                    <a:cubicBezTo>
                      <a:pt x="25244" y="8783"/>
                      <a:pt x="24509" y="6813"/>
                      <a:pt x="21923" y="6813"/>
                    </a:cubicBezTo>
                    <a:cubicBezTo>
                      <a:pt x="19969" y="6813"/>
                      <a:pt x="16957" y="7938"/>
                      <a:pt x="14144" y="10378"/>
                    </a:cubicBezTo>
                    <a:cubicBezTo>
                      <a:pt x="14644" y="8477"/>
                      <a:pt x="17946" y="471"/>
                      <a:pt x="14644" y="4"/>
                    </a:cubicBezTo>
                    <a:cubicBezTo>
                      <a:pt x="14604" y="1"/>
                      <a:pt x="14565" y="0"/>
                      <a:pt x="14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9931;p62">
                <a:extLst>
                  <a:ext uri="{FF2B5EF4-FFF2-40B4-BE49-F238E27FC236}">
                    <a16:creationId xmlns:a16="http://schemas.microsoft.com/office/drawing/2014/main" id="{F274BEE4-32A6-46CE-8173-A720E69F7AFD}"/>
                  </a:ext>
                </a:extLst>
              </p:cNvPr>
              <p:cNvSpPr/>
              <p:nvPr/>
            </p:nvSpPr>
            <p:spPr>
              <a:xfrm>
                <a:off x="4056400" y="1641575"/>
                <a:ext cx="404975" cy="305275"/>
              </a:xfrm>
              <a:custGeom>
                <a:avLst/>
                <a:gdLst/>
                <a:ahLst/>
                <a:cxnLst/>
                <a:rect l="l" t="t" r="r" b="b"/>
                <a:pathLst>
                  <a:path w="16199" h="12211" extrusionOk="0">
                    <a:moveTo>
                      <a:pt x="9315" y="1"/>
                    </a:moveTo>
                    <a:cubicBezTo>
                      <a:pt x="7315" y="1"/>
                      <a:pt x="6098" y="5052"/>
                      <a:pt x="5438" y="6373"/>
                    </a:cubicBezTo>
                    <a:cubicBezTo>
                      <a:pt x="5271" y="4772"/>
                      <a:pt x="4704" y="3238"/>
                      <a:pt x="3803" y="1904"/>
                    </a:cubicBezTo>
                    <a:cubicBezTo>
                      <a:pt x="3119" y="917"/>
                      <a:pt x="2495" y="186"/>
                      <a:pt x="1962" y="186"/>
                    </a:cubicBezTo>
                    <a:cubicBezTo>
                      <a:pt x="1611" y="186"/>
                      <a:pt x="1299" y="502"/>
                      <a:pt x="1035" y="1270"/>
                    </a:cubicBezTo>
                    <a:cubicBezTo>
                      <a:pt x="1" y="4539"/>
                      <a:pt x="3470" y="9275"/>
                      <a:pt x="4737" y="12211"/>
                    </a:cubicBezTo>
                    <a:cubicBezTo>
                      <a:pt x="7072" y="11744"/>
                      <a:pt x="11842" y="9609"/>
                      <a:pt x="13610" y="7908"/>
                    </a:cubicBezTo>
                    <a:cubicBezTo>
                      <a:pt x="16199" y="5662"/>
                      <a:pt x="15725" y="4394"/>
                      <a:pt x="14060" y="4394"/>
                    </a:cubicBezTo>
                    <a:cubicBezTo>
                      <a:pt x="12807" y="4394"/>
                      <a:pt x="10879" y="5112"/>
                      <a:pt x="9074" y="6674"/>
                    </a:cubicBezTo>
                    <a:cubicBezTo>
                      <a:pt x="9374" y="5473"/>
                      <a:pt x="11509" y="302"/>
                      <a:pt x="9374" y="2"/>
                    </a:cubicBezTo>
                    <a:cubicBezTo>
                      <a:pt x="9354" y="1"/>
                      <a:pt x="9335" y="1"/>
                      <a:pt x="9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9932;p62">
                <a:extLst>
                  <a:ext uri="{FF2B5EF4-FFF2-40B4-BE49-F238E27FC236}">
                    <a16:creationId xmlns:a16="http://schemas.microsoft.com/office/drawing/2014/main" id="{E02845B3-A8AB-42E1-8708-5C1DA47AADDF}"/>
                  </a:ext>
                </a:extLst>
              </p:cNvPr>
              <p:cNvSpPr/>
              <p:nvPr/>
            </p:nvSpPr>
            <p:spPr>
              <a:xfrm>
                <a:off x="4117950" y="1697675"/>
                <a:ext cx="71900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0084" extrusionOk="0">
                    <a:moveTo>
                      <a:pt x="314" y="0"/>
                    </a:moveTo>
                    <a:cubicBezTo>
                      <a:pt x="162" y="0"/>
                      <a:pt x="1" y="128"/>
                      <a:pt x="40" y="327"/>
                    </a:cubicBezTo>
                    <a:cubicBezTo>
                      <a:pt x="674" y="3562"/>
                      <a:pt x="2375" y="6431"/>
                      <a:pt x="2108" y="9834"/>
                    </a:cubicBezTo>
                    <a:cubicBezTo>
                      <a:pt x="2092" y="10000"/>
                      <a:pt x="2217" y="10084"/>
                      <a:pt x="2350" y="10084"/>
                    </a:cubicBezTo>
                    <a:cubicBezTo>
                      <a:pt x="2484" y="10084"/>
                      <a:pt x="2626" y="10000"/>
                      <a:pt x="2642" y="9834"/>
                    </a:cubicBezTo>
                    <a:lnTo>
                      <a:pt x="2609" y="9834"/>
                    </a:lnTo>
                    <a:cubicBezTo>
                      <a:pt x="2876" y="6398"/>
                      <a:pt x="1174" y="3496"/>
                      <a:pt x="541" y="193"/>
                    </a:cubicBezTo>
                    <a:cubicBezTo>
                      <a:pt x="514" y="59"/>
                      <a:pt x="416" y="0"/>
                      <a:pt x="31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9933;p62">
                <a:extLst>
                  <a:ext uri="{FF2B5EF4-FFF2-40B4-BE49-F238E27FC236}">
                    <a16:creationId xmlns:a16="http://schemas.microsoft.com/office/drawing/2014/main" id="{C1CF2C55-88E9-4E6E-BDDF-186A758F1B0F}"/>
                  </a:ext>
                </a:extLst>
              </p:cNvPr>
              <p:cNvSpPr/>
              <p:nvPr/>
            </p:nvSpPr>
            <p:spPr>
              <a:xfrm>
                <a:off x="4174650" y="1697525"/>
                <a:ext cx="104225" cy="25750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10300" extrusionOk="0">
                    <a:moveTo>
                      <a:pt x="3802" y="1"/>
                    </a:moveTo>
                    <a:cubicBezTo>
                      <a:pt x="3725" y="1"/>
                      <a:pt x="3651" y="40"/>
                      <a:pt x="3610" y="133"/>
                    </a:cubicBezTo>
                    <a:cubicBezTo>
                      <a:pt x="2142" y="3301"/>
                      <a:pt x="741" y="6537"/>
                      <a:pt x="41" y="9973"/>
                    </a:cubicBezTo>
                    <a:cubicBezTo>
                      <a:pt x="1" y="10172"/>
                      <a:pt x="163" y="10300"/>
                      <a:pt x="314" y="10300"/>
                    </a:cubicBezTo>
                    <a:cubicBezTo>
                      <a:pt x="416" y="10300"/>
                      <a:pt x="514" y="10241"/>
                      <a:pt x="541" y="10106"/>
                    </a:cubicBezTo>
                    <a:cubicBezTo>
                      <a:pt x="1241" y="6704"/>
                      <a:pt x="2609" y="3535"/>
                      <a:pt x="4077" y="399"/>
                    </a:cubicBezTo>
                    <a:cubicBezTo>
                      <a:pt x="4169" y="192"/>
                      <a:pt x="3975" y="1"/>
                      <a:pt x="38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9934;p62">
                <a:extLst>
                  <a:ext uri="{FF2B5EF4-FFF2-40B4-BE49-F238E27FC236}">
                    <a16:creationId xmlns:a16="http://schemas.microsoft.com/office/drawing/2014/main" id="{FD3831E0-A7F8-4DAA-974F-B1D27535B0E3}"/>
                  </a:ext>
                </a:extLst>
              </p:cNvPr>
              <p:cNvSpPr/>
              <p:nvPr/>
            </p:nvSpPr>
            <p:spPr>
              <a:xfrm>
                <a:off x="4179275" y="1781050"/>
                <a:ext cx="24077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6774" extrusionOk="0">
                    <a:moveTo>
                      <a:pt x="9281" y="0"/>
                    </a:moveTo>
                    <a:cubicBezTo>
                      <a:pt x="9244" y="0"/>
                      <a:pt x="9204" y="9"/>
                      <a:pt x="9162" y="27"/>
                    </a:cubicBezTo>
                    <a:cubicBezTo>
                      <a:pt x="5993" y="1828"/>
                      <a:pt x="2491" y="3430"/>
                      <a:pt x="156" y="6332"/>
                    </a:cubicBezTo>
                    <a:cubicBezTo>
                      <a:pt x="1" y="6513"/>
                      <a:pt x="186" y="6773"/>
                      <a:pt x="370" y="6773"/>
                    </a:cubicBezTo>
                    <a:cubicBezTo>
                      <a:pt x="424" y="6773"/>
                      <a:pt x="478" y="6751"/>
                      <a:pt x="523" y="6699"/>
                    </a:cubicBezTo>
                    <a:cubicBezTo>
                      <a:pt x="2858" y="3830"/>
                      <a:pt x="6294" y="2262"/>
                      <a:pt x="9429" y="461"/>
                    </a:cubicBezTo>
                    <a:cubicBezTo>
                      <a:pt x="9630" y="317"/>
                      <a:pt x="9510" y="0"/>
                      <a:pt x="9281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9935;p62">
                <a:extLst>
                  <a:ext uri="{FF2B5EF4-FFF2-40B4-BE49-F238E27FC236}">
                    <a16:creationId xmlns:a16="http://schemas.microsoft.com/office/drawing/2014/main" id="{8B49F08A-059B-4EC5-B6E9-983139F5A9EE}"/>
                  </a:ext>
                </a:extLst>
              </p:cNvPr>
              <p:cNvSpPr/>
              <p:nvPr/>
            </p:nvSpPr>
            <p:spPr>
              <a:xfrm>
                <a:off x="2285125" y="1326025"/>
                <a:ext cx="150975" cy="1413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655" extrusionOk="0">
                    <a:moveTo>
                      <a:pt x="4909" y="1"/>
                    </a:moveTo>
                    <a:cubicBezTo>
                      <a:pt x="4380" y="1"/>
                      <a:pt x="3958" y="1274"/>
                      <a:pt x="4371" y="2817"/>
                    </a:cubicBezTo>
                    <a:cubicBezTo>
                      <a:pt x="4011" y="2513"/>
                      <a:pt x="2847" y="1197"/>
                      <a:pt x="2156" y="1197"/>
                    </a:cubicBezTo>
                    <a:cubicBezTo>
                      <a:pt x="2015" y="1197"/>
                      <a:pt x="1893" y="1252"/>
                      <a:pt x="1802" y="1383"/>
                    </a:cubicBezTo>
                    <a:cubicBezTo>
                      <a:pt x="1335" y="2183"/>
                      <a:pt x="3103" y="3684"/>
                      <a:pt x="3537" y="4185"/>
                    </a:cubicBezTo>
                    <a:cubicBezTo>
                      <a:pt x="3070" y="4021"/>
                      <a:pt x="2570" y="3940"/>
                      <a:pt x="2072" y="3940"/>
                    </a:cubicBezTo>
                    <a:cubicBezTo>
                      <a:pt x="1859" y="3940"/>
                      <a:pt x="1645" y="3955"/>
                      <a:pt x="1435" y="3985"/>
                    </a:cubicBezTo>
                    <a:cubicBezTo>
                      <a:pt x="568" y="4118"/>
                      <a:pt x="1" y="4318"/>
                      <a:pt x="635" y="4952"/>
                    </a:cubicBezTo>
                    <a:cubicBezTo>
                      <a:pt x="1263" y="5542"/>
                      <a:pt x="2368" y="5654"/>
                      <a:pt x="3462" y="5654"/>
                    </a:cubicBezTo>
                    <a:cubicBezTo>
                      <a:pt x="4135" y="5654"/>
                      <a:pt x="4803" y="5612"/>
                      <a:pt x="5353" y="5612"/>
                    </a:cubicBezTo>
                    <a:cubicBezTo>
                      <a:pt x="5477" y="5612"/>
                      <a:pt x="5594" y="5614"/>
                      <a:pt x="5705" y="5619"/>
                    </a:cubicBezTo>
                    <a:lnTo>
                      <a:pt x="5738" y="5619"/>
                    </a:lnTo>
                    <a:cubicBezTo>
                      <a:pt x="5972" y="4585"/>
                      <a:pt x="6039" y="2283"/>
                      <a:pt x="5738" y="1249"/>
                    </a:cubicBezTo>
                    <a:cubicBezTo>
                      <a:pt x="5506" y="366"/>
                      <a:pt x="5192" y="1"/>
                      <a:pt x="4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9936;p62">
                <a:extLst>
                  <a:ext uri="{FF2B5EF4-FFF2-40B4-BE49-F238E27FC236}">
                    <a16:creationId xmlns:a16="http://schemas.microsoft.com/office/drawing/2014/main" id="{3E54AC28-5347-4012-9677-BC68AF88E859}"/>
                  </a:ext>
                </a:extLst>
              </p:cNvPr>
              <p:cNvSpPr/>
              <p:nvPr/>
            </p:nvSpPr>
            <p:spPr>
              <a:xfrm>
                <a:off x="2337675" y="1375375"/>
                <a:ext cx="976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612" extrusionOk="0">
                    <a:moveTo>
                      <a:pt x="3162" y="0"/>
                    </a:moveTo>
                    <a:cubicBezTo>
                      <a:pt x="2821" y="0"/>
                      <a:pt x="2554" y="814"/>
                      <a:pt x="2836" y="1811"/>
                    </a:cubicBezTo>
                    <a:cubicBezTo>
                      <a:pt x="2589" y="1619"/>
                      <a:pt x="1803" y="775"/>
                      <a:pt x="1382" y="775"/>
                    </a:cubicBezTo>
                    <a:cubicBezTo>
                      <a:pt x="1290" y="775"/>
                      <a:pt x="1216" y="814"/>
                      <a:pt x="1168" y="910"/>
                    </a:cubicBezTo>
                    <a:cubicBezTo>
                      <a:pt x="868" y="1410"/>
                      <a:pt x="2002" y="2344"/>
                      <a:pt x="2269" y="2678"/>
                    </a:cubicBezTo>
                    <a:cubicBezTo>
                      <a:pt x="1951" y="2580"/>
                      <a:pt x="1616" y="2518"/>
                      <a:pt x="1289" y="2518"/>
                    </a:cubicBezTo>
                    <a:cubicBezTo>
                      <a:pt x="1169" y="2518"/>
                      <a:pt x="1051" y="2527"/>
                      <a:pt x="934" y="2544"/>
                    </a:cubicBezTo>
                    <a:cubicBezTo>
                      <a:pt x="367" y="2644"/>
                      <a:pt x="0" y="2745"/>
                      <a:pt x="434" y="3178"/>
                    </a:cubicBezTo>
                    <a:cubicBezTo>
                      <a:pt x="829" y="3535"/>
                      <a:pt x="1521" y="3607"/>
                      <a:pt x="2210" y="3607"/>
                    </a:cubicBezTo>
                    <a:cubicBezTo>
                      <a:pt x="2666" y="3607"/>
                      <a:pt x="3121" y="3575"/>
                      <a:pt x="3489" y="3575"/>
                    </a:cubicBezTo>
                    <a:cubicBezTo>
                      <a:pt x="3552" y="3575"/>
                      <a:pt x="3612" y="3576"/>
                      <a:pt x="3670" y="3578"/>
                    </a:cubicBezTo>
                    <a:lnTo>
                      <a:pt x="3703" y="3612"/>
                    </a:lnTo>
                    <a:cubicBezTo>
                      <a:pt x="3903" y="2678"/>
                      <a:pt x="3903" y="1710"/>
                      <a:pt x="3703" y="810"/>
                    </a:cubicBezTo>
                    <a:cubicBezTo>
                      <a:pt x="3551" y="237"/>
                      <a:pt x="3346" y="0"/>
                      <a:pt x="3162" y="0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9937;p62">
                <a:extLst>
                  <a:ext uri="{FF2B5EF4-FFF2-40B4-BE49-F238E27FC236}">
                    <a16:creationId xmlns:a16="http://schemas.microsoft.com/office/drawing/2014/main" id="{DD6C40CD-F545-41A9-802C-57787C793FEC}"/>
                  </a:ext>
                </a:extLst>
              </p:cNvPr>
              <p:cNvSpPr/>
              <p:nvPr/>
            </p:nvSpPr>
            <p:spPr>
              <a:xfrm>
                <a:off x="2352125" y="1440600"/>
                <a:ext cx="84975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187" extrusionOk="0">
                    <a:moveTo>
                      <a:pt x="420" y="0"/>
                    </a:moveTo>
                    <a:cubicBezTo>
                      <a:pt x="114" y="0"/>
                      <a:pt x="1" y="407"/>
                      <a:pt x="290" y="536"/>
                    </a:cubicBezTo>
                    <a:cubicBezTo>
                      <a:pt x="1190" y="769"/>
                      <a:pt x="2124" y="669"/>
                      <a:pt x="2925" y="1170"/>
                    </a:cubicBezTo>
                    <a:cubicBezTo>
                      <a:pt x="2960" y="1181"/>
                      <a:pt x="2993" y="1187"/>
                      <a:pt x="3025" y="1187"/>
                    </a:cubicBezTo>
                    <a:cubicBezTo>
                      <a:pt x="3266" y="1187"/>
                      <a:pt x="3398" y="879"/>
                      <a:pt x="3192" y="703"/>
                    </a:cubicBezTo>
                    <a:cubicBezTo>
                      <a:pt x="2325" y="202"/>
                      <a:pt x="1391" y="269"/>
                      <a:pt x="457" y="2"/>
                    </a:cubicBezTo>
                    <a:cubicBezTo>
                      <a:pt x="444" y="1"/>
                      <a:pt x="432" y="0"/>
                      <a:pt x="42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9938;p62">
                <a:extLst>
                  <a:ext uri="{FF2B5EF4-FFF2-40B4-BE49-F238E27FC236}">
                    <a16:creationId xmlns:a16="http://schemas.microsoft.com/office/drawing/2014/main" id="{4875A20B-356B-4A7C-836E-5110F04BA6FD}"/>
                  </a:ext>
                </a:extLst>
              </p:cNvPr>
              <p:cNvSpPr/>
              <p:nvPr/>
            </p:nvSpPr>
            <p:spPr>
              <a:xfrm>
                <a:off x="2371425" y="1403300"/>
                <a:ext cx="676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680" extrusionOk="0">
                    <a:moveTo>
                      <a:pt x="352" y="0"/>
                    </a:moveTo>
                    <a:cubicBezTo>
                      <a:pt x="172" y="0"/>
                      <a:pt x="0" y="259"/>
                      <a:pt x="152" y="460"/>
                    </a:cubicBezTo>
                    <a:cubicBezTo>
                      <a:pt x="752" y="1261"/>
                      <a:pt x="1452" y="1994"/>
                      <a:pt x="2220" y="2628"/>
                    </a:cubicBezTo>
                    <a:cubicBezTo>
                      <a:pt x="2268" y="2664"/>
                      <a:pt x="2316" y="2680"/>
                      <a:pt x="2361" y="2680"/>
                    </a:cubicBezTo>
                    <a:cubicBezTo>
                      <a:pt x="2565" y="2680"/>
                      <a:pt x="2705" y="2359"/>
                      <a:pt x="2487" y="2195"/>
                    </a:cubicBezTo>
                    <a:lnTo>
                      <a:pt x="2520" y="2195"/>
                    </a:lnTo>
                    <a:cubicBezTo>
                      <a:pt x="1753" y="1561"/>
                      <a:pt x="1086" y="860"/>
                      <a:pt x="518" y="93"/>
                    </a:cubicBezTo>
                    <a:cubicBezTo>
                      <a:pt x="469" y="28"/>
                      <a:pt x="410" y="0"/>
                      <a:pt x="35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9939;p62">
                <a:extLst>
                  <a:ext uri="{FF2B5EF4-FFF2-40B4-BE49-F238E27FC236}">
                    <a16:creationId xmlns:a16="http://schemas.microsoft.com/office/drawing/2014/main" id="{28645E09-75A0-4730-984D-2F5EA7A96939}"/>
                  </a:ext>
                </a:extLst>
              </p:cNvPr>
              <p:cNvSpPr/>
              <p:nvPr/>
            </p:nvSpPr>
            <p:spPr>
              <a:xfrm>
                <a:off x="2411900" y="1378500"/>
                <a:ext cx="26500" cy="8965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586" extrusionOk="0">
                    <a:moveTo>
                      <a:pt x="267" y="1"/>
                    </a:moveTo>
                    <a:cubicBezTo>
                      <a:pt x="134" y="1"/>
                      <a:pt x="0" y="84"/>
                      <a:pt x="0" y="251"/>
                    </a:cubicBezTo>
                    <a:cubicBezTo>
                      <a:pt x="67" y="1319"/>
                      <a:pt x="67" y="2453"/>
                      <a:pt x="501" y="3453"/>
                    </a:cubicBezTo>
                    <a:cubicBezTo>
                      <a:pt x="552" y="3546"/>
                      <a:pt x="630" y="3585"/>
                      <a:pt x="708" y="3585"/>
                    </a:cubicBezTo>
                    <a:cubicBezTo>
                      <a:pt x="882" y="3585"/>
                      <a:pt x="1060" y="3394"/>
                      <a:pt x="968" y="3187"/>
                    </a:cubicBezTo>
                    <a:cubicBezTo>
                      <a:pt x="534" y="2253"/>
                      <a:pt x="567" y="1219"/>
                      <a:pt x="534" y="251"/>
                    </a:cubicBezTo>
                    <a:cubicBezTo>
                      <a:pt x="534" y="84"/>
                      <a:pt x="401" y="1"/>
                      <a:pt x="26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9940;p62">
                <a:extLst>
                  <a:ext uri="{FF2B5EF4-FFF2-40B4-BE49-F238E27FC236}">
                    <a16:creationId xmlns:a16="http://schemas.microsoft.com/office/drawing/2014/main" id="{DB89B6C9-A754-4CFA-A2E7-373E67E55B61}"/>
                  </a:ext>
                </a:extLst>
              </p:cNvPr>
              <p:cNvSpPr/>
              <p:nvPr/>
            </p:nvSpPr>
            <p:spPr>
              <a:xfrm>
                <a:off x="5012925" y="1290400"/>
                <a:ext cx="176275" cy="1362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5451" extrusionOk="0">
                    <a:moveTo>
                      <a:pt x="1284" y="1"/>
                    </a:moveTo>
                    <a:cubicBezTo>
                      <a:pt x="1152" y="1"/>
                      <a:pt x="1005" y="111"/>
                      <a:pt x="834" y="373"/>
                    </a:cubicBezTo>
                    <a:cubicBezTo>
                      <a:pt x="0" y="1640"/>
                      <a:pt x="934" y="4075"/>
                      <a:pt x="1134" y="5443"/>
                    </a:cubicBezTo>
                    <a:cubicBezTo>
                      <a:pt x="1216" y="5448"/>
                      <a:pt x="1306" y="5451"/>
                      <a:pt x="1402" y="5451"/>
                    </a:cubicBezTo>
                    <a:cubicBezTo>
                      <a:pt x="2519" y="5451"/>
                      <a:pt x="4513" y="5103"/>
                      <a:pt x="5404" y="4642"/>
                    </a:cubicBezTo>
                    <a:cubicBezTo>
                      <a:pt x="7050" y="3854"/>
                      <a:pt x="6618" y="3147"/>
                      <a:pt x="5450" y="3147"/>
                    </a:cubicBezTo>
                    <a:cubicBezTo>
                      <a:pt x="4938" y="3147"/>
                      <a:pt x="4284" y="3283"/>
                      <a:pt x="3603" y="3608"/>
                    </a:cubicBezTo>
                    <a:cubicBezTo>
                      <a:pt x="3870" y="3108"/>
                      <a:pt x="5371" y="1173"/>
                      <a:pt x="4537" y="806"/>
                    </a:cubicBezTo>
                    <a:cubicBezTo>
                      <a:pt x="4478" y="786"/>
                      <a:pt x="4417" y="776"/>
                      <a:pt x="4356" y="776"/>
                    </a:cubicBezTo>
                    <a:cubicBezTo>
                      <a:pt x="3518" y="776"/>
                      <a:pt x="2506" y="2575"/>
                      <a:pt x="2102" y="3041"/>
                    </a:cubicBezTo>
                    <a:cubicBezTo>
                      <a:pt x="2202" y="2341"/>
                      <a:pt x="2168" y="1607"/>
                      <a:pt x="1935" y="940"/>
                    </a:cubicBezTo>
                    <a:cubicBezTo>
                      <a:pt x="1737" y="412"/>
                      <a:pt x="1539" y="1"/>
                      <a:pt x="12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9941;p62">
                <a:extLst>
                  <a:ext uri="{FF2B5EF4-FFF2-40B4-BE49-F238E27FC236}">
                    <a16:creationId xmlns:a16="http://schemas.microsoft.com/office/drawing/2014/main" id="{7F007E4D-28C0-4A78-B9A7-6206F976F500}"/>
                  </a:ext>
                </a:extLst>
              </p:cNvPr>
              <p:cNvSpPr/>
              <p:nvPr/>
            </p:nvSpPr>
            <p:spPr>
              <a:xfrm>
                <a:off x="5024600" y="1341075"/>
                <a:ext cx="11337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4535" h="3487" extrusionOk="0">
                    <a:moveTo>
                      <a:pt x="836" y="1"/>
                    </a:moveTo>
                    <a:cubicBezTo>
                      <a:pt x="748" y="1"/>
                      <a:pt x="649" y="74"/>
                      <a:pt x="534" y="247"/>
                    </a:cubicBezTo>
                    <a:cubicBezTo>
                      <a:pt x="0" y="1048"/>
                      <a:pt x="601" y="2615"/>
                      <a:pt x="734" y="3483"/>
                    </a:cubicBezTo>
                    <a:cubicBezTo>
                      <a:pt x="802" y="3485"/>
                      <a:pt x="870" y="3486"/>
                      <a:pt x="937" y="3486"/>
                    </a:cubicBezTo>
                    <a:cubicBezTo>
                      <a:pt x="1803" y="3486"/>
                      <a:pt x="2665" y="3292"/>
                      <a:pt x="3469" y="2982"/>
                    </a:cubicBezTo>
                    <a:cubicBezTo>
                      <a:pt x="4535" y="2473"/>
                      <a:pt x="4249" y="2012"/>
                      <a:pt x="3495" y="2012"/>
                    </a:cubicBezTo>
                    <a:cubicBezTo>
                      <a:pt x="3163" y="2012"/>
                      <a:pt x="2740" y="2101"/>
                      <a:pt x="2302" y="2315"/>
                    </a:cubicBezTo>
                    <a:cubicBezTo>
                      <a:pt x="2502" y="1982"/>
                      <a:pt x="3469" y="714"/>
                      <a:pt x="2902" y="514"/>
                    </a:cubicBezTo>
                    <a:cubicBezTo>
                      <a:pt x="2863" y="500"/>
                      <a:pt x="2823" y="494"/>
                      <a:pt x="2783" y="494"/>
                    </a:cubicBezTo>
                    <a:cubicBezTo>
                      <a:pt x="2240" y="494"/>
                      <a:pt x="1616" y="1669"/>
                      <a:pt x="1368" y="1948"/>
                    </a:cubicBezTo>
                    <a:cubicBezTo>
                      <a:pt x="1435" y="1515"/>
                      <a:pt x="1368" y="1048"/>
                      <a:pt x="1234" y="614"/>
                    </a:cubicBezTo>
                    <a:cubicBezTo>
                      <a:pt x="1125" y="265"/>
                      <a:pt x="1002" y="1"/>
                      <a:pt x="836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9942;p62">
                <a:extLst>
                  <a:ext uri="{FF2B5EF4-FFF2-40B4-BE49-F238E27FC236}">
                    <a16:creationId xmlns:a16="http://schemas.microsoft.com/office/drawing/2014/main" id="{EF08E0BD-AEBF-401B-AB29-51B111020FAB}"/>
                  </a:ext>
                </a:extLst>
              </p:cNvPr>
              <p:cNvSpPr/>
              <p:nvPr/>
            </p:nvSpPr>
            <p:spPr>
              <a:xfrm>
                <a:off x="5035575" y="1351825"/>
                <a:ext cx="224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3287" extrusionOk="0">
                    <a:moveTo>
                      <a:pt x="487" y="1"/>
                    </a:moveTo>
                    <a:cubicBezTo>
                      <a:pt x="353" y="1"/>
                      <a:pt x="212" y="84"/>
                      <a:pt x="195" y="251"/>
                    </a:cubicBezTo>
                    <a:cubicBezTo>
                      <a:pt x="128" y="1185"/>
                      <a:pt x="395" y="2085"/>
                      <a:pt x="62" y="2953"/>
                    </a:cubicBezTo>
                    <a:cubicBezTo>
                      <a:pt x="0" y="3157"/>
                      <a:pt x="165" y="3287"/>
                      <a:pt x="324" y="3287"/>
                    </a:cubicBezTo>
                    <a:cubicBezTo>
                      <a:pt x="425" y="3287"/>
                      <a:pt x="523" y="3235"/>
                      <a:pt x="562" y="3119"/>
                    </a:cubicBezTo>
                    <a:cubicBezTo>
                      <a:pt x="895" y="2152"/>
                      <a:pt x="662" y="1218"/>
                      <a:pt x="729" y="251"/>
                    </a:cubicBezTo>
                    <a:cubicBezTo>
                      <a:pt x="745" y="84"/>
                      <a:pt x="620" y="1"/>
                      <a:pt x="48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9943;p62">
                <a:extLst>
                  <a:ext uri="{FF2B5EF4-FFF2-40B4-BE49-F238E27FC236}">
                    <a16:creationId xmlns:a16="http://schemas.microsoft.com/office/drawing/2014/main" id="{3B292ED8-CFDB-4787-9AC4-5D9A06ACE106}"/>
                  </a:ext>
                </a:extLst>
              </p:cNvPr>
              <p:cNvSpPr/>
              <p:nvPr/>
            </p:nvSpPr>
            <p:spPr>
              <a:xfrm>
                <a:off x="5036475" y="1362425"/>
                <a:ext cx="59475" cy="740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2961" extrusionOk="0">
                    <a:moveTo>
                      <a:pt x="2027" y="1"/>
                    </a:moveTo>
                    <a:cubicBezTo>
                      <a:pt x="1968" y="1"/>
                      <a:pt x="1909" y="28"/>
                      <a:pt x="1860" y="94"/>
                    </a:cubicBezTo>
                    <a:cubicBezTo>
                      <a:pt x="1160" y="827"/>
                      <a:pt x="593" y="1661"/>
                      <a:pt x="92" y="2562"/>
                    </a:cubicBezTo>
                    <a:cubicBezTo>
                      <a:pt x="0" y="2769"/>
                      <a:pt x="178" y="2960"/>
                      <a:pt x="352" y="2960"/>
                    </a:cubicBezTo>
                    <a:cubicBezTo>
                      <a:pt x="430" y="2960"/>
                      <a:pt x="508" y="2922"/>
                      <a:pt x="559" y="2829"/>
                    </a:cubicBezTo>
                    <a:cubicBezTo>
                      <a:pt x="993" y="1962"/>
                      <a:pt x="1560" y="1161"/>
                      <a:pt x="2227" y="461"/>
                    </a:cubicBezTo>
                    <a:cubicBezTo>
                      <a:pt x="2378" y="259"/>
                      <a:pt x="2206" y="1"/>
                      <a:pt x="202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9944;p62">
                <a:extLst>
                  <a:ext uri="{FF2B5EF4-FFF2-40B4-BE49-F238E27FC236}">
                    <a16:creationId xmlns:a16="http://schemas.microsoft.com/office/drawing/2014/main" id="{18DCBC06-4CE9-4B7E-972E-63CA3711FE60}"/>
                  </a:ext>
                </a:extLst>
              </p:cNvPr>
              <p:cNvSpPr/>
              <p:nvPr/>
            </p:nvSpPr>
            <p:spPr>
              <a:xfrm>
                <a:off x="5037400" y="1396275"/>
                <a:ext cx="90100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558" extrusionOk="0">
                    <a:moveTo>
                      <a:pt x="3258" y="0"/>
                    </a:moveTo>
                    <a:cubicBezTo>
                      <a:pt x="3237" y="0"/>
                      <a:pt x="3214" y="2"/>
                      <a:pt x="3191" y="7"/>
                    </a:cubicBezTo>
                    <a:cubicBezTo>
                      <a:pt x="2190" y="274"/>
                      <a:pt x="1123" y="441"/>
                      <a:pt x="222" y="1075"/>
                    </a:cubicBezTo>
                    <a:cubicBezTo>
                      <a:pt x="1" y="1213"/>
                      <a:pt x="146" y="1557"/>
                      <a:pt x="354" y="1557"/>
                    </a:cubicBezTo>
                    <a:cubicBezTo>
                      <a:pt x="398" y="1557"/>
                      <a:pt x="443" y="1543"/>
                      <a:pt x="489" y="1508"/>
                    </a:cubicBezTo>
                    <a:cubicBezTo>
                      <a:pt x="1323" y="908"/>
                      <a:pt x="2357" y="741"/>
                      <a:pt x="3324" y="508"/>
                    </a:cubicBezTo>
                    <a:cubicBezTo>
                      <a:pt x="3603" y="384"/>
                      <a:pt x="3537" y="0"/>
                      <a:pt x="325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9945;p62">
                <a:extLst>
                  <a:ext uri="{FF2B5EF4-FFF2-40B4-BE49-F238E27FC236}">
                    <a16:creationId xmlns:a16="http://schemas.microsoft.com/office/drawing/2014/main" id="{54B51D97-A494-446B-826F-C8595BAC755B}"/>
                  </a:ext>
                </a:extLst>
              </p:cNvPr>
              <p:cNvSpPr/>
              <p:nvPr/>
            </p:nvSpPr>
            <p:spPr>
              <a:xfrm>
                <a:off x="1996400" y="2676500"/>
                <a:ext cx="258750" cy="2288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9152" extrusionOk="0">
                    <a:moveTo>
                      <a:pt x="4056" y="1"/>
                    </a:moveTo>
                    <a:cubicBezTo>
                      <a:pt x="4030" y="1"/>
                      <a:pt x="4004" y="1"/>
                      <a:pt x="3978" y="1"/>
                    </a:cubicBezTo>
                    <a:cubicBezTo>
                      <a:pt x="3953" y="1"/>
                      <a:pt x="3928" y="1"/>
                      <a:pt x="3903" y="1"/>
                    </a:cubicBezTo>
                    <a:cubicBezTo>
                      <a:pt x="0" y="1"/>
                      <a:pt x="2000" y="2604"/>
                      <a:pt x="5712" y="2637"/>
                    </a:cubicBezTo>
                    <a:cubicBezTo>
                      <a:pt x="5012" y="3104"/>
                      <a:pt x="1676" y="4738"/>
                      <a:pt x="2610" y="5839"/>
                    </a:cubicBezTo>
                    <a:cubicBezTo>
                      <a:pt x="2793" y="6022"/>
                      <a:pt x="3045" y="6097"/>
                      <a:pt x="3339" y="6097"/>
                    </a:cubicBezTo>
                    <a:cubicBezTo>
                      <a:pt x="4602" y="6097"/>
                      <a:pt x="6650" y="4702"/>
                      <a:pt x="7380" y="4405"/>
                    </a:cubicBezTo>
                    <a:lnTo>
                      <a:pt x="7380" y="4405"/>
                    </a:lnTo>
                    <a:cubicBezTo>
                      <a:pt x="6780" y="5305"/>
                      <a:pt x="6380" y="6306"/>
                      <a:pt x="6213" y="7373"/>
                    </a:cubicBezTo>
                    <a:cubicBezTo>
                      <a:pt x="6111" y="8388"/>
                      <a:pt x="6126" y="9152"/>
                      <a:pt x="6651" y="9152"/>
                    </a:cubicBezTo>
                    <a:cubicBezTo>
                      <a:pt x="6817" y="9152"/>
                      <a:pt x="7034" y="9076"/>
                      <a:pt x="7314" y="8908"/>
                    </a:cubicBezTo>
                    <a:cubicBezTo>
                      <a:pt x="9315" y="7740"/>
                      <a:pt x="9682" y="3804"/>
                      <a:pt x="10349" y="1803"/>
                    </a:cubicBezTo>
                    <a:cubicBezTo>
                      <a:pt x="8970" y="1015"/>
                      <a:pt x="5717" y="1"/>
                      <a:pt x="4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9946;p62">
                <a:extLst>
                  <a:ext uri="{FF2B5EF4-FFF2-40B4-BE49-F238E27FC236}">
                    <a16:creationId xmlns:a16="http://schemas.microsoft.com/office/drawing/2014/main" id="{33BEA096-1135-4371-A36F-1FBCFE5BD7F0}"/>
                  </a:ext>
                </a:extLst>
              </p:cNvPr>
              <p:cNvSpPr/>
              <p:nvPr/>
            </p:nvSpPr>
            <p:spPr>
              <a:xfrm>
                <a:off x="2088750" y="2690650"/>
                <a:ext cx="165550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5838" extrusionOk="0">
                    <a:moveTo>
                      <a:pt x="6588" y="1103"/>
                    </a:moveTo>
                    <a:cubicBezTo>
                      <a:pt x="6587" y="1108"/>
                      <a:pt x="6586" y="1112"/>
                      <a:pt x="6584" y="1116"/>
                    </a:cubicBezTo>
                    <a:lnTo>
                      <a:pt x="6584" y="1116"/>
                    </a:lnTo>
                    <a:cubicBezTo>
                      <a:pt x="6597" y="1123"/>
                      <a:pt x="6610" y="1130"/>
                      <a:pt x="6622" y="1137"/>
                    </a:cubicBezTo>
                    <a:lnTo>
                      <a:pt x="6588" y="1103"/>
                    </a:lnTo>
                    <a:close/>
                    <a:moveTo>
                      <a:pt x="2375" y="1"/>
                    </a:moveTo>
                    <a:cubicBezTo>
                      <a:pt x="1" y="1"/>
                      <a:pt x="1297" y="1638"/>
                      <a:pt x="3620" y="1670"/>
                    </a:cubicBezTo>
                    <a:cubicBezTo>
                      <a:pt x="3186" y="1971"/>
                      <a:pt x="1051" y="3005"/>
                      <a:pt x="1618" y="3705"/>
                    </a:cubicBezTo>
                    <a:cubicBezTo>
                      <a:pt x="1740" y="3827"/>
                      <a:pt x="1908" y="3878"/>
                      <a:pt x="2104" y="3878"/>
                    </a:cubicBezTo>
                    <a:cubicBezTo>
                      <a:pt x="2924" y="3878"/>
                      <a:pt x="4236" y="2993"/>
                      <a:pt x="4720" y="2805"/>
                    </a:cubicBezTo>
                    <a:lnTo>
                      <a:pt x="4720" y="2805"/>
                    </a:lnTo>
                    <a:cubicBezTo>
                      <a:pt x="4287" y="3372"/>
                      <a:pt x="4053" y="4005"/>
                      <a:pt x="3953" y="4706"/>
                    </a:cubicBezTo>
                    <a:cubicBezTo>
                      <a:pt x="3876" y="5352"/>
                      <a:pt x="3878" y="5838"/>
                      <a:pt x="4240" y="5838"/>
                    </a:cubicBezTo>
                    <a:cubicBezTo>
                      <a:pt x="4345" y="5838"/>
                      <a:pt x="4481" y="5797"/>
                      <a:pt x="4654" y="5707"/>
                    </a:cubicBezTo>
                    <a:cubicBezTo>
                      <a:pt x="5917" y="4942"/>
                      <a:pt x="6186" y="2421"/>
                      <a:pt x="6584" y="1116"/>
                    </a:cubicBezTo>
                    <a:lnTo>
                      <a:pt x="6584" y="1116"/>
                    </a:lnTo>
                    <a:cubicBezTo>
                      <a:pt x="5686" y="631"/>
                      <a:pt x="3674" y="1"/>
                      <a:pt x="2598" y="1"/>
                    </a:cubicBezTo>
                    <a:cubicBezTo>
                      <a:pt x="2571" y="1"/>
                      <a:pt x="2545" y="2"/>
                      <a:pt x="2519" y="3"/>
                    </a:cubicBezTo>
                    <a:cubicBezTo>
                      <a:pt x="2469" y="1"/>
                      <a:pt x="2421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9947;p62">
                <a:extLst>
                  <a:ext uri="{FF2B5EF4-FFF2-40B4-BE49-F238E27FC236}">
                    <a16:creationId xmlns:a16="http://schemas.microsoft.com/office/drawing/2014/main" id="{5DDA6366-D12E-403B-8536-F6B7E7A7E8AA}"/>
                  </a:ext>
                </a:extLst>
              </p:cNvPr>
              <p:cNvSpPr/>
              <p:nvPr/>
            </p:nvSpPr>
            <p:spPr>
              <a:xfrm>
                <a:off x="2192725" y="2712175"/>
                <a:ext cx="68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4189" extrusionOk="0">
                    <a:moveTo>
                      <a:pt x="2366" y="1"/>
                    </a:moveTo>
                    <a:cubicBezTo>
                      <a:pt x="2308" y="1"/>
                      <a:pt x="2249" y="23"/>
                      <a:pt x="2196" y="76"/>
                    </a:cubicBezTo>
                    <a:cubicBezTo>
                      <a:pt x="1095" y="1110"/>
                      <a:pt x="828" y="2544"/>
                      <a:pt x="94" y="3812"/>
                    </a:cubicBezTo>
                    <a:cubicBezTo>
                      <a:pt x="0" y="4000"/>
                      <a:pt x="173" y="4189"/>
                      <a:pt x="341" y="4189"/>
                    </a:cubicBezTo>
                    <a:cubicBezTo>
                      <a:pt x="410" y="4189"/>
                      <a:pt x="479" y="4157"/>
                      <a:pt x="528" y="4078"/>
                    </a:cubicBezTo>
                    <a:cubicBezTo>
                      <a:pt x="1262" y="2844"/>
                      <a:pt x="1529" y="1443"/>
                      <a:pt x="2563" y="442"/>
                    </a:cubicBezTo>
                    <a:cubicBezTo>
                      <a:pt x="2744" y="262"/>
                      <a:pt x="2564" y="1"/>
                      <a:pt x="236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9948;p62">
                <a:extLst>
                  <a:ext uri="{FF2B5EF4-FFF2-40B4-BE49-F238E27FC236}">
                    <a16:creationId xmlns:a16="http://schemas.microsoft.com/office/drawing/2014/main" id="{868631D7-96E8-46E8-B02A-B4AABAA66C3C}"/>
                  </a:ext>
                </a:extLst>
              </p:cNvPr>
              <p:cNvSpPr/>
              <p:nvPr/>
            </p:nvSpPr>
            <p:spPr>
              <a:xfrm>
                <a:off x="2143450" y="2708650"/>
                <a:ext cx="1172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6" extrusionOk="0">
                    <a:moveTo>
                      <a:pt x="4334" y="1"/>
                    </a:moveTo>
                    <a:cubicBezTo>
                      <a:pt x="4291" y="1"/>
                      <a:pt x="4246" y="16"/>
                      <a:pt x="4200" y="50"/>
                    </a:cubicBezTo>
                    <a:cubicBezTo>
                      <a:pt x="2999" y="917"/>
                      <a:pt x="1665" y="1618"/>
                      <a:pt x="264" y="2185"/>
                    </a:cubicBezTo>
                    <a:cubicBezTo>
                      <a:pt x="1" y="2302"/>
                      <a:pt x="174" y="2675"/>
                      <a:pt x="423" y="2675"/>
                    </a:cubicBezTo>
                    <a:cubicBezTo>
                      <a:pt x="458" y="2675"/>
                      <a:pt x="494" y="2668"/>
                      <a:pt x="531" y="2652"/>
                    </a:cubicBezTo>
                    <a:cubicBezTo>
                      <a:pt x="1932" y="2085"/>
                      <a:pt x="3266" y="1351"/>
                      <a:pt x="4467" y="517"/>
                    </a:cubicBezTo>
                    <a:cubicBezTo>
                      <a:pt x="4689" y="351"/>
                      <a:pt x="4543" y="1"/>
                      <a:pt x="4334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9949;p62">
                <a:extLst>
                  <a:ext uri="{FF2B5EF4-FFF2-40B4-BE49-F238E27FC236}">
                    <a16:creationId xmlns:a16="http://schemas.microsoft.com/office/drawing/2014/main" id="{B536792F-2E24-4098-A546-784FE161A88C}"/>
                  </a:ext>
                </a:extLst>
              </p:cNvPr>
              <p:cNvSpPr/>
              <p:nvPr/>
            </p:nvSpPr>
            <p:spPr>
              <a:xfrm>
                <a:off x="2123050" y="2695550"/>
                <a:ext cx="1357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38" extrusionOk="0">
                    <a:moveTo>
                      <a:pt x="386" y="1"/>
                    </a:moveTo>
                    <a:cubicBezTo>
                      <a:pt x="98" y="1"/>
                      <a:pt x="0" y="445"/>
                      <a:pt x="313" y="507"/>
                    </a:cubicBezTo>
                    <a:cubicBezTo>
                      <a:pt x="1587" y="778"/>
                      <a:pt x="2882" y="1137"/>
                      <a:pt x="4200" y="1137"/>
                    </a:cubicBezTo>
                    <a:cubicBezTo>
                      <a:pt x="4504" y="1137"/>
                      <a:pt x="4810" y="1118"/>
                      <a:pt x="5116" y="1074"/>
                    </a:cubicBezTo>
                    <a:cubicBezTo>
                      <a:pt x="5429" y="1012"/>
                      <a:pt x="5302" y="568"/>
                      <a:pt x="5010" y="568"/>
                    </a:cubicBezTo>
                    <a:cubicBezTo>
                      <a:pt x="4990" y="568"/>
                      <a:pt x="4970" y="570"/>
                      <a:pt x="4950" y="574"/>
                    </a:cubicBezTo>
                    <a:cubicBezTo>
                      <a:pt x="4668" y="618"/>
                      <a:pt x="4385" y="637"/>
                      <a:pt x="4102" y="637"/>
                    </a:cubicBezTo>
                    <a:cubicBezTo>
                      <a:pt x="2875" y="637"/>
                      <a:pt x="1639" y="278"/>
                      <a:pt x="446" y="7"/>
                    </a:cubicBezTo>
                    <a:cubicBezTo>
                      <a:pt x="426" y="3"/>
                      <a:pt x="406" y="1"/>
                      <a:pt x="38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9950;p62">
                <a:extLst>
                  <a:ext uri="{FF2B5EF4-FFF2-40B4-BE49-F238E27FC236}">
                    <a16:creationId xmlns:a16="http://schemas.microsoft.com/office/drawing/2014/main" id="{57004119-EBEE-4C9E-9F05-4FDB0385249E}"/>
                  </a:ext>
                </a:extLst>
              </p:cNvPr>
              <p:cNvSpPr/>
              <p:nvPr/>
            </p:nvSpPr>
            <p:spPr>
              <a:xfrm>
                <a:off x="5330650" y="2617250"/>
                <a:ext cx="258100" cy="228375"/>
              </a:xfrm>
              <a:custGeom>
                <a:avLst/>
                <a:gdLst/>
                <a:ahLst/>
                <a:cxnLst/>
                <a:rect l="l" t="t" r="r" b="b"/>
                <a:pathLst>
                  <a:path w="10324" h="9135" extrusionOk="0">
                    <a:moveTo>
                      <a:pt x="6215" y="0"/>
                    </a:moveTo>
                    <a:cubicBezTo>
                      <a:pt x="4533" y="0"/>
                      <a:pt x="1358" y="995"/>
                      <a:pt x="0" y="1771"/>
                    </a:cubicBezTo>
                    <a:cubicBezTo>
                      <a:pt x="667" y="3806"/>
                      <a:pt x="1034" y="7742"/>
                      <a:pt x="3002" y="8910"/>
                    </a:cubicBezTo>
                    <a:cubicBezTo>
                      <a:pt x="3281" y="9064"/>
                      <a:pt x="3499" y="9135"/>
                      <a:pt x="3667" y="9135"/>
                    </a:cubicBezTo>
                    <a:cubicBezTo>
                      <a:pt x="4223" y="9135"/>
                      <a:pt x="4239" y="8366"/>
                      <a:pt x="4137" y="7342"/>
                    </a:cubicBezTo>
                    <a:cubicBezTo>
                      <a:pt x="3970" y="6274"/>
                      <a:pt x="3569" y="5274"/>
                      <a:pt x="2969" y="4406"/>
                    </a:cubicBezTo>
                    <a:lnTo>
                      <a:pt x="2969" y="4406"/>
                    </a:lnTo>
                    <a:cubicBezTo>
                      <a:pt x="3697" y="4703"/>
                      <a:pt x="5735" y="6069"/>
                      <a:pt x="6999" y="6069"/>
                    </a:cubicBezTo>
                    <a:cubicBezTo>
                      <a:pt x="7298" y="6069"/>
                      <a:pt x="7554" y="5992"/>
                      <a:pt x="7739" y="5807"/>
                    </a:cubicBezTo>
                    <a:cubicBezTo>
                      <a:pt x="8673" y="4706"/>
                      <a:pt x="5337" y="3105"/>
                      <a:pt x="4637" y="2638"/>
                    </a:cubicBezTo>
                    <a:cubicBezTo>
                      <a:pt x="8293" y="2572"/>
                      <a:pt x="10323" y="2"/>
                      <a:pt x="6519" y="2"/>
                    </a:cubicBezTo>
                    <a:cubicBezTo>
                      <a:pt x="6471" y="2"/>
                      <a:pt x="6422" y="2"/>
                      <a:pt x="6371" y="3"/>
                    </a:cubicBezTo>
                    <a:cubicBezTo>
                      <a:pt x="6321" y="1"/>
                      <a:pt x="6269" y="0"/>
                      <a:pt x="6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9951;p62">
                <a:extLst>
                  <a:ext uri="{FF2B5EF4-FFF2-40B4-BE49-F238E27FC236}">
                    <a16:creationId xmlns:a16="http://schemas.microsoft.com/office/drawing/2014/main" id="{52B09F51-FD1A-4DF7-BC50-5F49A32D7359}"/>
                  </a:ext>
                </a:extLst>
              </p:cNvPr>
              <p:cNvSpPr/>
              <p:nvPr/>
            </p:nvSpPr>
            <p:spPr>
              <a:xfrm>
                <a:off x="5331475" y="2630625"/>
                <a:ext cx="166175" cy="14637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5855" extrusionOk="0">
                    <a:moveTo>
                      <a:pt x="1" y="1136"/>
                    </a:moveTo>
                    <a:lnTo>
                      <a:pt x="1" y="1169"/>
                    </a:lnTo>
                    <a:cubicBezTo>
                      <a:pt x="4" y="1167"/>
                      <a:pt x="7" y="1166"/>
                      <a:pt x="10" y="1164"/>
                    </a:cubicBezTo>
                    <a:lnTo>
                      <a:pt x="10" y="1164"/>
                    </a:lnTo>
                    <a:cubicBezTo>
                      <a:pt x="7" y="1154"/>
                      <a:pt x="4" y="1145"/>
                      <a:pt x="1" y="1136"/>
                    </a:cubicBezTo>
                    <a:close/>
                    <a:moveTo>
                      <a:pt x="4024" y="1"/>
                    </a:moveTo>
                    <a:cubicBezTo>
                      <a:pt x="2938" y="1"/>
                      <a:pt x="894" y="644"/>
                      <a:pt x="10" y="1164"/>
                    </a:cubicBezTo>
                    <a:lnTo>
                      <a:pt x="10" y="1164"/>
                    </a:lnTo>
                    <a:cubicBezTo>
                      <a:pt x="438" y="2440"/>
                      <a:pt x="710" y="4944"/>
                      <a:pt x="1969" y="5706"/>
                    </a:cubicBezTo>
                    <a:cubicBezTo>
                      <a:pt x="2142" y="5808"/>
                      <a:pt x="2278" y="5855"/>
                      <a:pt x="2384" y="5855"/>
                    </a:cubicBezTo>
                    <a:cubicBezTo>
                      <a:pt x="2725" y="5855"/>
                      <a:pt x="2746" y="5368"/>
                      <a:pt x="2669" y="4705"/>
                    </a:cubicBezTo>
                    <a:cubicBezTo>
                      <a:pt x="2569" y="4038"/>
                      <a:pt x="2302" y="3371"/>
                      <a:pt x="1902" y="2804"/>
                    </a:cubicBezTo>
                    <a:lnTo>
                      <a:pt x="1902" y="2804"/>
                    </a:lnTo>
                    <a:cubicBezTo>
                      <a:pt x="2392" y="2994"/>
                      <a:pt x="3724" y="3895"/>
                      <a:pt x="4525" y="3895"/>
                    </a:cubicBezTo>
                    <a:cubicBezTo>
                      <a:pt x="4706" y="3895"/>
                      <a:pt x="4860" y="3849"/>
                      <a:pt x="4971" y="3738"/>
                    </a:cubicBezTo>
                    <a:cubicBezTo>
                      <a:pt x="5571" y="3037"/>
                      <a:pt x="3436" y="1970"/>
                      <a:pt x="2969" y="1670"/>
                    </a:cubicBezTo>
                    <a:cubicBezTo>
                      <a:pt x="5347" y="1637"/>
                      <a:pt x="6646" y="1"/>
                      <a:pt x="4179" y="1"/>
                    </a:cubicBezTo>
                    <a:cubicBezTo>
                      <a:pt x="4154" y="1"/>
                      <a:pt x="4129" y="2"/>
                      <a:pt x="4104" y="2"/>
                    </a:cubicBezTo>
                    <a:cubicBezTo>
                      <a:pt x="4078" y="1"/>
                      <a:pt x="4051" y="1"/>
                      <a:pt x="4024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9952;p62">
                <a:extLst>
                  <a:ext uri="{FF2B5EF4-FFF2-40B4-BE49-F238E27FC236}">
                    <a16:creationId xmlns:a16="http://schemas.microsoft.com/office/drawing/2014/main" id="{2C067B90-9F0C-4836-AD7A-969BE8F0877C}"/>
                  </a:ext>
                </a:extLst>
              </p:cNvPr>
              <p:cNvSpPr/>
              <p:nvPr/>
            </p:nvSpPr>
            <p:spPr>
              <a:xfrm>
                <a:off x="5323800" y="2652150"/>
                <a:ext cx="69225" cy="10487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4195" extrusionOk="0">
                    <a:moveTo>
                      <a:pt x="387" y="0"/>
                    </a:moveTo>
                    <a:cubicBezTo>
                      <a:pt x="174" y="0"/>
                      <a:pt x="1" y="261"/>
                      <a:pt x="208" y="442"/>
                    </a:cubicBezTo>
                    <a:cubicBezTo>
                      <a:pt x="1242" y="1442"/>
                      <a:pt x="1508" y="2877"/>
                      <a:pt x="2209" y="4078"/>
                    </a:cubicBezTo>
                    <a:cubicBezTo>
                      <a:pt x="2271" y="4160"/>
                      <a:pt x="2351" y="4195"/>
                      <a:pt x="2429" y="4195"/>
                    </a:cubicBezTo>
                    <a:cubicBezTo>
                      <a:pt x="2605" y="4195"/>
                      <a:pt x="2768" y="4019"/>
                      <a:pt x="2676" y="3811"/>
                    </a:cubicBezTo>
                    <a:cubicBezTo>
                      <a:pt x="1942" y="2577"/>
                      <a:pt x="1642" y="1142"/>
                      <a:pt x="574" y="75"/>
                    </a:cubicBezTo>
                    <a:cubicBezTo>
                      <a:pt x="514" y="22"/>
                      <a:pt x="449" y="0"/>
                      <a:pt x="387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9953;p62">
                <a:extLst>
                  <a:ext uri="{FF2B5EF4-FFF2-40B4-BE49-F238E27FC236}">
                    <a16:creationId xmlns:a16="http://schemas.microsoft.com/office/drawing/2014/main" id="{439A0EE0-35EE-4BDA-9F4F-EA5B20968362}"/>
                  </a:ext>
                </a:extLst>
              </p:cNvPr>
              <p:cNvSpPr/>
              <p:nvPr/>
            </p:nvSpPr>
            <p:spPr>
              <a:xfrm>
                <a:off x="5325100" y="2648625"/>
                <a:ext cx="11722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5" extrusionOk="0">
                    <a:moveTo>
                      <a:pt x="344" y="0"/>
                    </a:moveTo>
                    <a:cubicBezTo>
                      <a:pt x="124" y="0"/>
                      <a:pt x="1" y="350"/>
                      <a:pt x="222" y="516"/>
                    </a:cubicBezTo>
                    <a:cubicBezTo>
                      <a:pt x="1423" y="1383"/>
                      <a:pt x="2757" y="2084"/>
                      <a:pt x="4158" y="2651"/>
                    </a:cubicBezTo>
                    <a:cubicBezTo>
                      <a:pt x="4195" y="2667"/>
                      <a:pt x="4232" y="2675"/>
                      <a:pt x="4267" y="2675"/>
                    </a:cubicBezTo>
                    <a:cubicBezTo>
                      <a:pt x="4516" y="2675"/>
                      <a:pt x="4689" y="2301"/>
                      <a:pt x="4425" y="2184"/>
                    </a:cubicBezTo>
                    <a:cubicBezTo>
                      <a:pt x="3024" y="1650"/>
                      <a:pt x="1690" y="916"/>
                      <a:pt x="489" y="49"/>
                    </a:cubicBezTo>
                    <a:cubicBezTo>
                      <a:pt x="438" y="15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9954;p62">
                <a:extLst>
                  <a:ext uri="{FF2B5EF4-FFF2-40B4-BE49-F238E27FC236}">
                    <a16:creationId xmlns:a16="http://schemas.microsoft.com/office/drawing/2014/main" id="{3F37465A-641A-442C-8E22-EE89F38ABE06}"/>
                  </a:ext>
                </a:extLst>
              </p:cNvPr>
              <p:cNvSpPr/>
              <p:nvPr/>
            </p:nvSpPr>
            <p:spPr>
              <a:xfrm>
                <a:off x="5327000" y="2635500"/>
                <a:ext cx="1357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41" extrusionOk="0">
                    <a:moveTo>
                      <a:pt x="5043" y="1"/>
                    </a:moveTo>
                    <a:cubicBezTo>
                      <a:pt x="5024" y="1"/>
                      <a:pt x="5004" y="3"/>
                      <a:pt x="4983" y="7"/>
                    </a:cubicBezTo>
                    <a:cubicBezTo>
                      <a:pt x="3791" y="278"/>
                      <a:pt x="2554" y="637"/>
                      <a:pt x="1310" y="637"/>
                    </a:cubicBezTo>
                    <a:cubicBezTo>
                      <a:pt x="1022" y="637"/>
                      <a:pt x="734" y="618"/>
                      <a:pt x="446" y="574"/>
                    </a:cubicBezTo>
                    <a:cubicBezTo>
                      <a:pt x="428" y="570"/>
                      <a:pt x="410" y="568"/>
                      <a:pt x="392" y="568"/>
                    </a:cubicBezTo>
                    <a:cubicBezTo>
                      <a:pt x="127" y="568"/>
                      <a:pt x="0" y="1012"/>
                      <a:pt x="313" y="1074"/>
                    </a:cubicBezTo>
                    <a:cubicBezTo>
                      <a:pt x="634" y="1120"/>
                      <a:pt x="953" y="1140"/>
                      <a:pt x="1271" y="1140"/>
                    </a:cubicBezTo>
                    <a:cubicBezTo>
                      <a:pt x="2574" y="1140"/>
                      <a:pt x="3856" y="802"/>
                      <a:pt x="5116" y="507"/>
                    </a:cubicBezTo>
                    <a:cubicBezTo>
                      <a:pt x="5429" y="445"/>
                      <a:pt x="5331" y="1"/>
                      <a:pt x="5043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9955;p62">
                <a:extLst>
                  <a:ext uri="{FF2B5EF4-FFF2-40B4-BE49-F238E27FC236}">
                    <a16:creationId xmlns:a16="http://schemas.microsoft.com/office/drawing/2014/main" id="{50144B43-271A-4C38-9511-1E780E9E4A8B}"/>
                  </a:ext>
                </a:extLst>
              </p:cNvPr>
              <p:cNvSpPr/>
              <p:nvPr/>
            </p:nvSpPr>
            <p:spPr>
              <a:xfrm>
                <a:off x="4611250" y="1490300"/>
                <a:ext cx="968775" cy="892700"/>
              </a:xfrm>
              <a:custGeom>
                <a:avLst/>
                <a:gdLst/>
                <a:ahLst/>
                <a:cxnLst/>
                <a:rect l="l" t="t" r="r" b="b"/>
                <a:pathLst>
                  <a:path w="38751" h="35708" extrusionOk="0">
                    <a:moveTo>
                      <a:pt x="29646" y="1"/>
                    </a:moveTo>
                    <a:cubicBezTo>
                      <a:pt x="25390" y="1"/>
                      <a:pt x="20731" y="6684"/>
                      <a:pt x="18903" y="9122"/>
                    </a:cubicBezTo>
                    <a:cubicBezTo>
                      <a:pt x="16920" y="6038"/>
                      <a:pt x="15448" y="4843"/>
                      <a:pt x="14306" y="4843"/>
                    </a:cubicBezTo>
                    <a:cubicBezTo>
                      <a:pt x="11299" y="4843"/>
                      <a:pt x="10588" y="13135"/>
                      <a:pt x="8895" y="17028"/>
                    </a:cubicBezTo>
                    <a:cubicBezTo>
                      <a:pt x="6856" y="15083"/>
                      <a:pt x="5397" y="14273"/>
                      <a:pt x="4372" y="14273"/>
                    </a:cubicBezTo>
                    <a:cubicBezTo>
                      <a:pt x="0" y="14273"/>
                      <a:pt x="3525" y="29022"/>
                      <a:pt x="3525" y="33373"/>
                    </a:cubicBezTo>
                    <a:lnTo>
                      <a:pt x="4692" y="35708"/>
                    </a:lnTo>
                    <a:cubicBezTo>
                      <a:pt x="9829" y="34073"/>
                      <a:pt x="15167" y="33139"/>
                      <a:pt x="20537" y="32906"/>
                    </a:cubicBezTo>
                    <a:cubicBezTo>
                      <a:pt x="26608" y="32672"/>
                      <a:pt x="37116" y="29170"/>
                      <a:pt x="26141" y="25200"/>
                    </a:cubicBezTo>
                    <a:cubicBezTo>
                      <a:pt x="28509" y="22165"/>
                      <a:pt x="34781" y="21931"/>
                      <a:pt x="36415" y="18195"/>
                    </a:cubicBezTo>
                    <a:cubicBezTo>
                      <a:pt x="38750" y="13092"/>
                      <a:pt x="32913" y="13092"/>
                      <a:pt x="29410" y="12858"/>
                    </a:cubicBezTo>
                    <a:cubicBezTo>
                      <a:pt x="29877" y="9823"/>
                      <a:pt x="35481" y="2818"/>
                      <a:pt x="31512" y="483"/>
                    </a:cubicBezTo>
                    <a:cubicBezTo>
                      <a:pt x="30906" y="149"/>
                      <a:pt x="30280" y="1"/>
                      <a:pt x="29646" y="1"/>
                    </a:cubicBezTo>
                    <a:close/>
                  </a:path>
                </a:pathLst>
              </a:custGeom>
              <a:solidFill>
                <a:srgbClr val="055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9956;p62">
                <a:extLst>
                  <a:ext uri="{FF2B5EF4-FFF2-40B4-BE49-F238E27FC236}">
                    <a16:creationId xmlns:a16="http://schemas.microsoft.com/office/drawing/2014/main" id="{4C50E9C1-8570-4F07-9675-864E19794872}"/>
                  </a:ext>
                </a:extLst>
              </p:cNvPr>
              <p:cNvSpPr/>
              <p:nvPr/>
            </p:nvSpPr>
            <p:spPr>
              <a:xfrm>
                <a:off x="4730400" y="1638925"/>
                <a:ext cx="606275" cy="764750"/>
              </a:xfrm>
              <a:custGeom>
                <a:avLst/>
                <a:gdLst/>
                <a:ahLst/>
                <a:cxnLst/>
                <a:rect l="l" t="t" r="r" b="b"/>
                <a:pathLst>
                  <a:path w="24251" h="30590" extrusionOk="0">
                    <a:moveTo>
                      <a:pt x="23851" y="0"/>
                    </a:moveTo>
                    <a:cubicBezTo>
                      <a:pt x="23791" y="0"/>
                      <a:pt x="23729" y="22"/>
                      <a:pt x="23677" y="75"/>
                    </a:cubicBezTo>
                    <a:cubicBezTo>
                      <a:pt x="18606" y="4711"/>
                      <a:pt x="15171" y="10916"/>
                      <a:pt x="10567" y="15986"/>
                    </a:cubicBezTo>
                    <a:cubicBezTo>
                      <a:pt x="6731" y="20256"/>
                      <a:pt x="1928" y="24659"/>
                      <a:pt x="60" y="30263"/>
                    </a:cubicBezTo>
                    <a:cubicBezTo>
                      <a:pt x="0" y="30462"/>
                      <a:pt x="154" y="30590"/>
                      <a:pt x="309" y="30590"/>
                    </a:cubicBezTo>
                    <a:cubicBezTo>
                      <a:pt x="414" y="30590"/>
                      <a:pt x="520" y="30531"/>
                      <a:pt x="560" y="30397"/>
                    </a:cubicBezTo>
                    <a:cubicBezTo>
                      <a:pt x="2495" y="24526"/>
                      <a:pt x="7732" y="19956"/>
                      <a:pt x="11735" y="15453"/>
                    </a:cubicBezTo>
                    <a:cubicBezTo>
                      <a:pt x="16071" y="10649"/>
                      <a:pt x="19240" y="4812"/>
                      <a:pt x="24044" y="442"/>
                    </a:cubicBezTo>
                    <a:cubicBezTo>
                      <a:pt x="24250" y="261"/>
                      <a:pt x="24057" y="0"/>
                      <a:pt x="238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9957;p62">
                <a:extLst>
                  <a:ext uri="{FF2B5EF4-FFF2-40B4-BE49-F238E27FC236}">
                    <a16:creationId xmlns:a16="http://schemas.microsoft.com/office/drawing/2014/main" id="{FAC15164-9792-4987-88B3-D754EB25FECA}"/>
                  </a:ext>
                </a:extLst>
              </p:cNvPr>
              <p:cNvSpPr/>
              <p:nvPr/>
            </p:nvSpPr>
            <p:spPr>
              <a:xfrm>
                <a:off x="4796925" y="2075425"/>
                <a:ext cx="229350" cy="19417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7767" extrusionOk="0">
                    <a:moveTo>
                      <a:pt x="661" y="1"/>
                    </a:moveTo>
                    <a:cubicBezTo>
                      <a:pt x="559" y="1"/>
                      <a:pt x="461" y="59"/>
                      <a:pt x="434" y="194"/>
                    </a:cubicBezTo>
                    <a:cubicBezTo>
                      <a:pt x="1" y="2629"/>
                      <a:pt x="167" y="5064"/>
                      <a:pt x="167" y="7499"/>
                    </a:cubicBezTo>
                    <a:cubicBezTo>
                      <a:pt x="167" y="7633"/>
                      <a:pt x="301" y="7766"/>
                      <a:pt x="434" y="7766"/>
                    </a:cubicBezTo>
                    <a:lnTo>
                      <a:pt x="8840" y="7066"/>
                    </a:lnTo>
                    <a:cubicBezTo>
                      <a:pt x="9174" y="7032"/>
                      <a:pt x="9174" y="6532"/>
                      <a:pt x="8840" y="6532"/>
                    </a:cubicBezTo>
                    <a:lnTo>
                      <a:pt x="1735" y="7132"/>
                    </a:lnTo>
                    <a:cubicBezTo>
                      <a:pt x="1675" y="7138"/>
                      <a:pt x="1617" y="7140"/>
                      <a:pt x="1563" y="7140"/>
                    </a:cubicBezTo>
                    <a:cubicBezTo>
                      <a:pt x="237" y="7140"/>
                      <a:pt x="668" y="5619"/>
                      <a:pt x="668" y="4497"/>
                    </a:cubicBezTo>
                    <a:cubicBezTo>
                      <a:pt x="634" y="3096"/>
                      <a:pt x="701" y="1695"/>
                      <a:pt x="935" y="328"/>
                    </a:cubicBezTo>
                    <a:cubicBezTo>
                      <a:pt x="974" y="129"/>
                      <a:pt x="813" y="1"/>
                      <a:pt x="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958;p62">
                <a:extLst>
                  <a:ext uri="{FF2B5EF4-FFF2-40B4-BE49-F238E27FC236}">
                    <a16:creationId xmlns:a16="http://schemas.microsoft.com/office/drawing/2014/main" id="{BAAD35DC-D95F-4FFC-8D88-743FBFCA1032}"/>
                  </a:ext>
                </a:extLst>
              </p:cNvPr>
              <p:cNvSpPr/>
              <p:nvPr/>
            </p:nvSpPr>
            <p:spPr>
              <a:xfrm>
                <a:off x="4922850" y="1890325"/>
                <a:ext cx="262200" cy="221650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8866" extrusionOk="0">
                    <a:moveTo>
                      <a:pt x="1247" y="1"/>
                    </a:moveTo>
                    <a:cubicBezTo>
                      <a:pt x="1126" y="1"/>
                      <a:pt x="1001" y="76"/>
                      <a:pt x="968" y="226"/>
                    </a:cubicBezTo>
                    <a:cubicBezTo>
                      <a:pt x="968" y="3028"/>
                      <a:pt x="968" y="5830"/>
                      <a:pt x="67" y="8565"/>
                    </a:cubicBezTo>
                    <a:cubicBezTo>
                      <a:pt x="1" y="8699"/>
                      <a:pt x="134" y="8866"/>
                      <a:pt x="301" y="8866"/>
                    </a:cubicBezTo>
                    <a:cubicBezTo>
                      <a:pt x="3603" y="8465"/>
                      <a:pt x="6939" y="8399"/>
                      <a:pt x="10175" y="7698"/>
                    </a:cubicBezTo>
                    <a:cubicBezTo>
                      <a:pt x="10487" y="7636"/>
                      <a:pt x="10390" y="7192"/>
                      <a:pt x="10101" y="7192"/>
                    </a:cubicBezTo>
                    <a:cubicBezTo>
                      <a:pt x="10082" y="7192"/>
                      <a:pt x="10062" y="7194"/>
                      <a:pt x="10041" y="7198"/>
                    </a:cubicBezTo>
                    <a:cubicBezTo>
                      <a:pt x="8473" y="7531"/>
                      <a:pt x="6872" y="7732"/>
                      <a:pt x="5304" y="7865"/>
                    </a:cubicBezTo>
                    <a:cubicBezTo>
                      <a:pt x="4919" y="7895"/>
                      <a:pt x="1602" y="8109"/>
                      <a:pt x="899" y="8109"/>
                    </a:cubicBezTo>
                    <a:cubicBezTo>
                      <a:pt x="811" y="8109"/>
                      <a:pt x="764" y="8106"/>
                      <a:pt x="768" y="8098"/>
                    </a:cubicBezTo>
                    <a:cubicBezTo>
                      <a:pt x="1602" y="5597"/>
                      <a:pt x="1502" y="2795"/>
                      <a:pt x="1502" y="226"/>
                    </a:cubicBezTo>
                    <a:cubicBezTo>
                      <a:pt x="1485" y="76"/>
                      <a:pt x="1368" y="1"/>
                      <a:pt x="12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959;p62">
                <a:extLst>
                  <a:ext uri="{FF2B5EF4-FFF2-40B4-BE49-F238E27FC236}">
                    <a16:creationId xmlns:a16="http://schemas.microsoft.com/office/drawing/2014/main" id="{E4556044-C347-4C86-B61B-6E24CB50A778}"/>
                  </a:ext>
                </a:extLst>
              </p:cNvPr>
              <p:cNvSpPr/>
              <p:nvPr/>
            </p:nvSpPr>
            <p:spPr>
              <a:xfrm>
                <a:off x="5082975" y="1779425"/>
                <a:ext cx="153625" cy="1517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068" extrusionOk="0">
                    <a:moveTo>
                      <a:pt x="651" y="0"/>
                    </a:moveTo>
                    <a:cubicBezTo>
                      <a:pt x="534" y="0"/>
                      <a:pt x="417" y="76"/>
                      <a:pt x="400" y="226"/>
                    </a:cubicBezTo>
                    <a:cubicBezTo>
                      <a:pt x="367" y="2094"/>
                      <a:pt x="0" y="3928"/>
                      <a:pt x="167" y="5830"/>
                    </a:cubicBezTo>
                    <a:cubicBezTo>
                      <a:pt x="167" y="5921"/>
                      <a:pt x="278" y="6067"/>
                      <a:pt x="398" y="6067"/>
                    </a:cubicBezTo>
                    <a:cubicBezTo>
                      <a:pt x="410" y="6067"/>
                      <a:pt x="422" y="6066"/>
                      <a:pt x="434" y="6063"/>
                    </a:cubicBezTo>
                    <a:cubicBezTo>
                      <a:pt x="2235" y="5863"/>
                      <a:pt x="4103" y="6063"/>
                      <a:pt x="5871" y="5596"/>
                    </a:cubicBezTo>
                    <a:cubicBezTo>
                      <a:pt x="6144" y="5505"/>
                      <a:pt x="6058" y="5083"/>
                      <a:pt x="5789" y="5083"/>
                    </a:cubicBezTo>
                    <a:cubicBezTo>
                      <a:pt x="5763" y="5083"/>
                      <a:pt x="5734" y="5087"/>
                      <a:pt x="5704" y="5096"/>
                    </a:cubicBezTo>
                    <a:cubicBezTo>
                      <a:pt x="4040" y="5512"/>
                      <a:pt x="2315" y="5345"/>
                      <a:pt x="646" y="5536"/>
                    </a:cubicBezTo>
                    <a:lnTo>
                      <a:pt x="646" y="5536"/>
                    </a:lnTo>
                    <a:cubicBezTo>
                      <a:pt x="537" y="3739"/>
                      <a:pt x="869" y="1997"/>
                      <a:pt x="901" y="226"/>
                    </a:cubicBezTo>
                    <a:cubicBezTo>
                      <a:pt x="884" y="76"/>
                      <a:pt x="767" y="0"/>
                      <a:pt x="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9960;p62">
                <a:extLst>
                  <a:ext uri="{FF2B5EF4-FFF2-40B4-BE49-F238E27FC236}">
                    <a16:creationId xmlns:a16="http://schemas.microsoft.com/office/drawing/2014/main" id="{7FEBA6B9-0F76-42FA-B9AD-56D3918998FD}"/>
                  </a:ext>
                </a:extLst>
              </p:cNvPr>
              <p:cNvSpPr/>
              <p:nvPr/>
            </p:nvSpPr>
            <p:spPr>
              <a:xfrm>
                <a:off x="5197225" y="1667650"/>
                <a:ext cx="108425" cy="124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970" extrusionOk="0">
                    <a:moveTo>
                      <a:pt x="727" y="0"/>
                    </a:moveTo>
                    <a:cubicBezTo>
                      <a:pt x="625" y="0"/>
                      <a:pt x="527" y="59"/>
                      <a:pt x="500" y="193"/>
                    </a:cubicBezTo>
                    <a:cubicBezTo>
                      <a:pt x="300" y="1594"/>
                      <a:pt x="267" y="2995"/>
                      <a:pt x="33" y="4396"/>
                    </a:cubicBezTo>
                    <a:cubicBezTo>
                      <a:pt x="0" y="4530"/>
                      <a:pt x="100" y="4663"/>
                      <a:pt x="234" y="4697"/>
                    </a:cubicBezTo>
                    <a:cubicBezTo>
                      <a:pt x="1311" y="4871"/>
                      <a:pt x="2439" y="4970"/>
                      <a:pt x="3552" y="4970"/>
                    </a:cubicBezTo>
                    <a:cubicBezTo>
                      <a:pt x="3714" y="4970"/>
                      <a:pt x="3875" y="4968"/>
                      <a:pt x="4036" y="4963"/>
                    </a:cubicBezTo>
                    <a:cubicBezTo>
                      <a:pt x="4337" y="4897"/>
                      <a:pt x="4337" y="4463"/>
                      <a:pt x="4036" y="4430"/>
                    </a:cubicBezTo>
                    <a:cubicBezTo>
                      <a:pt x="3836" y="4435"/>
                      <a:pt x="3636" y="4438"/>
                      <a:pt x="3436" y="4438"/>
                    </a:cubicBezTo>
                    <a:cubicBezTo>
                      <a:pt x="2476" y="4438"/>
                      <a:pt x="1519" y="4374"/>
                      <a:pt x="581" y="4230"/>
                    </a:cubicBezTo>
                    <a:lnTo>
                      <a:pt x="581" y="4230"/>
                    </a:lnTo>
                    <a:cubicBezTo>
                      <a:pt x="773" y="2929"/>
                      <a:pt x="815" y="1628"/>
                      <a:pt x="1001" y="327"/>
                    </a:cubicBezTo>
                    <a:cubicBezTo>
                      <a:pt x="1041" y="128"/>
                      <a:pt x="879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961;p62">
                <a:extLst>
                  <a:ext uri="{FF2B5EF4-FFF2-40B4-BE49-F238E27FC236}">
                    <a16:creationId xmlns:a16="http://schemas.microsoft.com/office/drawing/2014/main" id="{031DF393-A617-4177-A1C8-0BBF4CF42438}"/>
                  </a:ext>
                </a:extLst>
              </p:cNvPr>
              <p:cNvSpPr/>
              <p:nvPr/>
            </p:nvSpPr>
            <p:spPr>
              <a:xfrm>
                <a:off x="2397725" y="1795900"/>
                <a:ext cx="2797025" cy="2798700"/>
              </a:xfrm>
              <a:custGeom>
                <a:avLst/>
                <a:gdLst/>
                <a:ahLst/>
                <a:cxnLst/>
                <a:rect l="l" t="t" r="r" b="b"/>
                <a:pathLst>
                  <a:path w="111881" h="111948" extrusionOk="0">
                    <a:moveTo>
                      <a:pt x="55940" y="0"/>
                    </a:moveTo>
                    <a:cubicBezTo>
                      <a:pt x="25051" y="0"/>
                      <a:pt x="0" y="25052"/>
                      <a:pt x="0" y="55974"/>
                    </a:cubicBezTo>
                    <a:cubicBezTo>
                      <a:pt x="0" y="86896"/>
                      <a:pt x="25051" y="111947"/>
                      <a:pt x="55940" y="111947"/>
                    </a:cubicBezTo>
                    <a:cubicBezTo>
                      <a:pt x="86829" y="111947"/>
                      <a:pt x="111880" y="86896"/>
                      <a:pt x="111880" y="55974"/>
                    </a:cubicBezTo>
                    <a:cubicBezTo>
                      <a:pt x="111880" y="25052"/>
                      <a:pt x="86829" y="0"/>
                      <a:pt x="559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9962;p62">
                <a:extLst>
                  <a:ext uri="{FF2B5EF4-FFF2-40B4-BE49-F238E27FC236}">
                    <a16:creationId xmlns:a16="http://schemas.microsoft.com/office/drawing/2014/main" id="{4D362413-4EC4-4B54-9359-762A7283A40B}"/>
                  </a:ext>
                </a:extLst>
              </p:cNvPr>
              <p:cNvSpPr/>
              <p:nvPr/>
            </p:nvSpPr>
            <p:spPr>
              <a:xfrm>
                <a:off x="2221750" y="2094325"/>
                <a:ext cx="1401875" cy="2181700"/>
              </a:xfrm>
              <a:custGeom>
                <a:avLst/>
                <a:gdLst/>
                <a:ahLst/>
                <a:cxnLst/>
                <a:rect l="l" t="t" r="r" b="b"/>
                <a:pathLst>
                  <a:path w="56075" h="87268" extrusionOk="0">
                    <a:moveTo>
                      <a:pt x="32678" y="0"/>
                    </a:moveTo>
                    <a:cubicBezTo>
                      <a:pt x="31152" y="0"/>
                      <a:pt x="29515" y="153"/>
                      <a:pt x="27887" y="405"/>
                    </a:cubicBezTo>
                    <a:cubicBezTo>
                      <a:pt x="234" y="22655"/>
                      <a:pt x="1" y="64685"/>
                      <a:pt x="27420" y="87234"/>
                    </a:cubicBezTo>
                    <a:lnTo>
                      <a:pt x="27454" y="87268"/>
                    </a:lnTo>
                    <a:lnTo>
                      <a:pt x="27487" y="87234"/>
                    </a:lnTo>
                    <a:cubicBezTo>
                      <a:pt x="30423" y="85566"/>
                      <a:pt x="34492" y="82798"/>
                      <a:pt x="34225" y="78928"/>
                    </a:cubicBezTo>
                    <a:cubicBezTo>
                      <a:pt x="33892" y="74258"/>
                      <a:pt x="29088" y="71790"/>
                      <a:pt x="26620" y="68387"/>
                    </a:cubicBezTo>
                    <a:cubicBezTo>
                      <a:pt x="23451" y="64018"/>
                      <a:pt x="27721" y="59114"/>
                      <a:pt x="31490" y="56812"/>
                    </a:cubicBezTo>
                    <a:cubicBezTo>
                      <a:pt x="34959" y="54711"/>
                      <a:pt x="38995" y="54277"/>
                      <a:pt x="42898" y="53577"/>
                    </a:cubicBezTo>
                    <a:cubicBezTo>
                      <a:pt x="46834" y="52876"/>
                      <a:pt x="51304" y="51776"/>
                      <a:pt x="53072" y="47673"/>
                    </a:cubicBezTo>
                    <a:cubicBezTo>
                      <a:pt x="56074" y="40568"/>
                      <a:pt x="41530" y="40201"/>
                      <a:pt x="37928" y="38032"/>
                    </a:cubicBezTo>
                    <a:cubicBezTo>
                      <a:pt x="36260" y="37065"/>
                      <a:pt x="35193" y="35397"/>
                      <a:pt x="36093" y="33496"/>
                    </a:cubicBezTo>
                    <a:cubicBezTo>
                      <a:pt x="36794" y="31961"/>
                      <a:pt x="38595" y="30961"/>
                      <a:pt x="39963" y="30160"/>
                    </a:cubicBezTo>
                    <a:cubicBezTo>
                      <a:pt x="43765" y="28059"/>
                      <a:pt x="48535" y="26591"/>
                      <a:pt x="51638" y="23522"/>
                    </a:cubicBezTo>
                    <a:cubicBezTo>
                      <a:pt x="52205" y="22988"/>
                      <a:pt x="52538" y="22621"/>
                      <a:pt x="52638" y="22054"/>
                    </a:cubicBezTo>
                    <a:lnTo>
                      <a:pt x="52638" y="22054"/>
                    </a:lnTo>
                    <a:cubicBezTo>
                      <a:pt x="52636" y="22062"/>
                      <a:pt x="52633" y="22066"/>
                      <a:pt x="52631" y="22066"/>
                    </a:cubicBezTo>
                    <a:cubicBezTo>
                      <a:pt x="52605" y="22066"/>
                      <a:pt x="52605" y="21554"/>
                      <a:pt x="52605" y="21554"/>
                    </a:cubicBezTo>
                    <a:cubicBezTo>
                      <a:pt x="52538" y="21187"/>
                      <a:pt x="52438" y="20853"/>
                      <a:pt x="52271" y="20520"/>
                    </a:cubicBezTo>
                    <a:cubicBezTo>
                      <a:pt x="51971" y="19953"/>
                      <a:pt x="51504" y="19486"/>
                      <a:pt x="50971" y="19152"/>
                    </a:cubicBezTo>
                    <a:cubicBezTo>
                      <a:pt x="48235" y="17518"/>
                      <a:pt x="45000" y="17751"/>
                      <a:pt x="42031" y="16917"/>
                    </a:cubicBezTo>
                    <a:cubicBezTo>
                      <a:pt x="40196" y="16417"/>
                      <a:pt x="35593" y="15316"/>
                      <a:pt x="36760" y="12347"/>
                    </a:cubicBezTo>
                    <a:cubicBezTo>
                      <a:pt x="37161" y="11347"/>
                      <a:pt x="37828" y="10613"/>
                      <a:pt x="38395" y="9745"/>
                    </a:cubicBezTo>
                    <a:cubicBezTo>
                      <a:pt x="39162" y="8611"/>
                      <a:pt x="39729" y="7344"/>
                      <a:pt x="40029" y="6009"/>
                    </a:cubicBezTo>
                    <a:cubicBezTo>
                      <a:pt x="41063" y="1470"/>
                      <a:pt x="37407" y="0"/>
                      <a:pt x="32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9963;p62">
                <a:extLst>
                  <a:ext uri="{FF2B5EF4-FFF2-40B4-BE49-F238E27FC236}">
                    <a16:creationId xmlns:a16="http://schemas.microsoft.com/office/drawing/2014/main" id="{48276327-FB74-4426-B691-97AB9AD5AB89}"/>
                  </a:ext>
                </a:extLst>
              </p:cNvPr>
              <p:cNvSpPr/>
              <p:nvPr/>
            </p:nvSpPr>
            <p:spPr>
              <a:xfrm>
                <a:off x="3892950" y="1890950"/>
                <a:ext cx="1383525" cy="1717500"/>
              </a:xfrm>
              <a:custGeom>
                <a:avLst/>
                <a:gdLst/>
                <a:ahLst/>
                <a:cxnLst/>
                <a:rect l="l" t="t" r="r" b="b"/>
                <a:pathLst>
                  <a:path w="55341" h="68700" extrusionOk="0">
                    <a:moveTo>
                      <a:pt x="16245" y="1"/>
                    </a:moveTo>
                    <a:cubicBezTo>
                      <a:pt x="13544" y="335"/>
                      <a:pt x="10908" y="1669"/>
                      <a:pt x="8707" y="3070"/>
                    </a:cubicBezTo>
                    <a:cubicBezTo>
                      <a:pt x="5571" y="5071"/>
                      <a:pt x="2035" y="8007"/>
                      <a:pt x="834" y="11676"/>
                    </a:cubicBezTo>
                    <a:cubicBezTo>
                      <a:pt x="1" y="14278"/>
                      <a:pt x="634" y="16279"/>
                      <a:pt x="3036" y="17580"/>
                    </a:cubicBezTo>
                    <a:cubicBezTo>
                      <a:pt x="5404" y="18915"/>
                      <a:pt x="8040" y="19582"/>
                      <a:pt x="10541" y="20549"/>
                    </a:cubicBezTo>
                    <a:cubicBezTo>
                      <a:pt x="12576" y="21350"/>
                      <a:pt x="14844" y="22284"/>
                      <a:pt x="16079" y="24185"/>
                    </a:cubicBezTo>
                    <a:cubicBezTo>
                      <a:pt x="17413" y="26286"/>
                      <a:pt x="16913" y="28822"/>
                      <a:pt x="15745" y="30856"/>
                    </a:cubicBezTo>
                    <a:cubicBezTo>
                      <a:pt x="14011" y="33859"/>
                      <a:pt x="11475" y="35793"/>
                      <a:pt x="9007" y="38128"/>
                    </a:cubicBezTo>
                    <a:cubicBezTo>
                      <a:pt x="7873" y="39196"/>
                      <a:pt x="6505" y="40463"/>
                      <a:pt x="6272" y="42098"/>
                    </a:cubicBezTo>
                    <a:cubicBezTo>
                      <a:pt x="6005" y="43499"/>
                      <a:pt x="6805" y="45500"/>
                      <a:pt x="8073" y="46167"/>
                    </a:cubicBezTo>
                    <a:cubicBezTo>
                      <a:pt x="8748" y="46529"/>
                      <a:pt x="9497" y="46672"/>
                      <a:pt x="10284" y="46672"/>
                    </a:cubicBezTo>
                    <a:cubicBezTo>
                      <a:pt x="12763" y="46672"/>
                      <a:pt x="15620" y="45255"/>
                      <a:pt x="17747" y="44800"/>
                    </a:cubicBezTo>
                    <a:cubicBezTo>
                      <a:pt x="18664" y="44603"/>
                      <a:pt x="19669" y="44474"/>
                      <a:pt x="20676" y="44474"/>
                    </a:cubicBezTo>
                    <a:cubicBezTo>
                      <a:pt x="22233" y="44474"/>
                      <a:pt x="23796" y="44783"/>
                      <a:pt x="25052" y="45634"/>
                    </a:cubicBezTo>
                    <a:cubicBezTo>
                      <a:pt x="28554" y="47935"/>
                      <a:pt x="27754" y="52205"/>
                      <a:pt x="26553" y="55607"/>
                    </a:cubicBezTo>
                    <a:cubicBezTo>
                      <a:pt x="25352" y="58977"/>
                      <a:pt x="22984" y="62979"/>
                      <a:pt x="23150" y="66348"/>
                    </a:cubicBezTo>
                    <a:cubicBezTo>
                      <a:pt x="23117" y="66649"/>
                      <a:pt x="23184" y="66949"/>
                      <a:pt x="23317" y="67216"/>
                    </a:cubicBezTo>
                    <a:lnTo>
                      <a:pt x="23317" y="67216"/>
                    </a:lnTo>
                    <a:cubicBezTo>
                      <a:pt x="23315" y="67212"/>
                      <a:pt x="23314" y="67210"/>
                      <a:pt x="23315" y="67210"/>
                    </a:cubicBezTo>
                    <a:lnTo>
                      <a:pt x="23315" y="67210"/>
                    </a:lnTo>
                    <a:cubicBezTo>
                      <a:pt x="23323" y="67210"/>
                      <a:pt x="23541" y="67539"/>
                      <a:pt x="23513" y="67539"/>
                    </a:cubicBezTo>
                    <a:cubicBezTo>
                      <a:pt x="23509" y="67539"/>
                      <a:pt x="23500" y="67532"/>
                      <a:pt x="23484" y="67516"/>
                    </a:cubicBezTo>
                    <a:lnTo>
                      <a:pt x="23484" y="67516"/>
                    </a:lnTo>
                    <a:cubicBezTo>
                      <a:pt x="23884" y="67950"/>
                      <a:pt x="24418" y="68250"/>
                      <a:pt x="25018" y="68350"/>
                    </a:cubicBezTo>
                    <a:cubicBezTo>
                      <a:pt x="25969" y="68576"/>
                      <a:pt x="27106" y="68700"/>
                      <a:pt x="28279" y="68700"/>
                    </a:cubicBezTo>
                    <a:cubicBezTo>
                      <a:pt x="30401" y="68700"/>
                      <a:pt x="32643" y="68294"/>
                      <a:pt x="34125" y="67349"/>
                    </a:cubicBezTo>
                    <a:cubicBezTo>
                      <a:pt x="37027" y="65481"/>
                      <a:pt x="38862" y="62379"/>
                      <a:pt x="42164" y="61011"/>
                    </a:cubicBezTo>
                    <a:cubicBezTo>
                      <a:pt x="43848" y="60338"/>
                      <a:pt x="45713" y="60072"/>
                      <a:pt x="47555" y="60072"/>
                    </a:cubicBezTo>
                    <a:cubicBezTo>
                      <a:pt x="48451" y="60072"/>
                      <a:pt x="49341" y="60135"/>
                      <a:pt x="50203" y="60244"/>
                    </a:cubicBezTo>
                    <a:cubicBezTo>
                      <a:pt x="50637" y="60311"/>
                      <a:pt x="51070" y="60378"/>
                      <a:pt x="51504" y="60444"/>
                    </a:cubicBezTo>
                    <a:cubicBezTo>
                      <a:pt x="55340" y="34526"/>
                      <a:pt x="40696" y="9408"/>
                      <a:pt x="16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964;p62">
                <a:extLst>
                  <a:ext uri="{FF2B5EF4-FFF2-40B4-BE49-F238E27FC236}">
                    <a16:creationId xmlns:a16="http://schemas.microsoft.com/office/drawing/2014/main" id="{28A6DDB9-1BE4-4AD3-8B5C-259852D2E663}"/>
                  </a:ext>
                </a:extLst>
              </p:cNvPr>
              <p:cNvSpPr/>
              <p:nvPr/>
            </p:nvSpPr>
            <p:spPr>
              <a:xfrm>
                <a:off x="3415950" y="3512775"/>
                <a:ext cx="1399350" cy="1082025"/>
              </a:xfrm>
              <a:custGeom>
                <a:avLst/>
                <a:gdLst/>
                <a:ahLst/>
                <a:cxnLst/>
                <a:rect l="l" t="t" r="r" b="b"/>
                <a:pathLst>
                  <a:path w="55974" h="43281" extrusionOk="0">
                    <a:moveTo>
                      <a:pt x="24471" y="0"/>
                    </a:moveTo>
                    <a:cubicBezTo>
                      <a:pt x="24118" y="0"/>
                      <a:pt x="23762" y="169"/>
                      <a:pt x="23417" y="575"/>
                    </a:cubicBezTo>
                    <a:cubicBezTo>
                      <a:pt x="20915" y="3610"/>
                      <a:pt x="22383" y="7913"/>
                      <a:pt x="22383" y="11416"/>
                    </a:cubicBezTo>
                    <a:cubicBezTo>
                      <a:pt x="22350" y="14918"/>
                      <a:pt x="20748" y="18621"/>
                      <a:pt x="16879" y="19188"/>
                    </a:cubicBezTo>
                    <a:cubicBezTo>
                      <a:pt x="16554" y="19238"/>
                      <a:pt x="16234" y="19261"/>
                      <a:pt x="15918" y="19261"/>
                    </a:cubicBezTo>
                    <a:cubicBezTo>
                      <a:pt x="12648" y="19261"/>
                      <a:pt x="9904" y="16752"/>
                      <a:pt x="7105" y="15352"/>
                    </a:cubicBezTo>
                    <a:cubicBezTo>
                      <a:pt x="6124" y="14852"/>
                      <a:pt x="5174" y="14568"/>
                      <a:pt x="4209" y="14568"/>
                    </a:cubicBezTo>
                    <a:cubicBezTo>
                      <a:pt x="3435" y="14568"/>
                      <a:pt x="2652" y="14751"/>
                      <a:pt x="1835" y="15152"/>
                    </a:cubicBezTo>
                    <a:cubicBezTo>
                      <a:pt x="868" y="15619"/>
                      <a:pt x="0" y="16219"/>
                      <a:pt x="67" y="17420"/>
                    </a:cubicBezTo>
                    <a:cubicBezTo>
                      <a:pt x="200" y="20055"/>
                      <a:pt x="2269" y="22557"/>
                      <a:pt x="3636" y="24725"/>
                    </a:cubicBezTo>
                    <a:cubicBezTo>
                      <a:pt x="5538" y="27794"/>
                      <a:pt x="6738" y="31197"/>
                      <a:pt x="6305" y="34866"/>
                    </a:cubicBezTo>
                    <a:cubicBezTo>
                      <a:pt x="6005" y="37435"/>
                      <a:pt x="5204" y="39903"/>
                      <a:pt x="3903" y="42138"/>
                    </a:cubicBezTo>
                    <a:cubicBezTo>
                      <a:pt x="7650" y="42906"/>
                      <a:pt x="11421" y="43281"/>
                      <a:pt x="15163" y="43281"/>
                    </a:cubicBezTo>
                    <a:cubicBezTo>
                      <a:pt x="30447" y="43281"/>
                      <a:pt x="45255" y="37021"/>
                      <a:pt x="55974" y="25659"/>
                    </a:cubicBezTo>
                    <a:lnTo>
                      <a:pt x="55974" y="25626"/>
                    </a:lnTo>
                    <a:cubicBezTo>
                      <a:pt x="55807" y="23658"/>
                      <a:pt x="54973" y="21790"/>
                      <a:pt x="53605" y="20389"/>
                    </a:cubicBezTo>
                    <a:cubicBezTo>
                      <a:pt x="52015" y="18603"/>
                      <a:pt x="50317" y="17822"/>
                      <a:pt x="48301" y="17822"/>
                    </a:cubicBezTo>
                    <a:cubicBezTo>
                      <a:pt x="47568" y="17822"/>
                      <a:pt x="46793" y="17925"/>
                      <a:pt x="45966" y="18121"/>
                    </a:cubicBezTo>
                    <a:cubicBezTo>
                      <a:pt x="43298" y="18755"/>
                      <a:pt x="40629" y="19722"/>
                      <a:pt x="37894" y="19722"/>
                    </a:cubicBezTo>
                    <a:cubicBezTo>
                      <a:pt x="35292" y="19722"/>
                      <a:pt x="32690" y="19155"/>
                      <a:pt x="30989" y="17053"/>
                    </a:cubicBezTo>
                    <a:cubicBezTo>
                      <a:pt x="29555" y="15319"/>
                      <a:pt x="29088" y="13050"/>
                      <a:pt x="28754" y="10882"/>
                    </a:cubicBezTo>
                    <a:cubicBezTo>
                      <a:pt x="28421" y="8481"/>
                      <a:pt x="28421" y="5912"/>
                      <a:pt x="27553" y="3610"/>
                    </a:cubicBezTo>
                    <a:cubicBezTo>
                      <a:pt x="27181" y="2600"/>
                      <a:pt x="25855" y="0"/>
                      <a:pt x="24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9965;p62">
                <a:extLst>
                  <a:ext uri="{FF2B5EF4-FFF2-40B4-BE49-F238E27FC236}">
                    <a16:creationId xmlns:a16="http://schemas.microsoft.com/office/drawing/2014/main" id="{A6DE10EA-4DE5-487A-A178-E6760FB7D7E4}"/>
                  </a:ext>
                </a:extLst>
              </p:cNvPr>
              <p:cNvSpPr/>
              <p:nvPr/>
            </p:nvSpPr>
            <p:spPr>
              <a:xfrm>
                <a:off x="2881850" y="2161800"/>
                <a:ext cx="8132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875" extrusionOk="0">
                    <a:moveTo>
                      <a:pt x="2569" y="1"/>
                    </a:moveTo>
                    <a:cubicBezTo>
                      <a:pt x="2461" y="1"/>
                      <a:pt x="2350" y="42"/>
                      <a:pt x="2251" y="142"/>
                    </a:cubicBezTo>
                    <a:lnTo>
                      <a:pt x="283" y="2110"/>
                    </a:lnTo>
                    <a:cubicBezTo>
                      <a:pt x="0" y="2443"/>
                      <a:pt x="290" y="2875"/>
                      <a:pt x="636" y="2875"/>
                    </a:cubicBezTo>
                    <a:cubicBezTo>
                      <a:pt x="740" y="2875"/>
                      <a:pt x="849" y="2836"/>
                      <a:pt x="950" y="2743"/>
                    </a:cubicBezTo>
                    <a:lnTo>
                      <a:pt x="2918" y="809"/>
                    </a:lnTo>
                    <a:cubicBezTo>
                      <a:pt x="3252" y="474"/>
                      <a:pt x="2932" y="1"/>
                      <a:pt x="25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966;p62">
                <a:extLst>
                  <a:ext uri="{FF2B5EF4-FFF2-40B4-BE49-F238E27FC236}">
                    <a16:creationId xmlns:a16="http://schemas.microsoft.com/office/drawing/2014/main" id="{761BB3EE-EC49-4A0F-A6BB-4F0D06802E5B}"/>
                  </a:ext>
                </a:extLst>
              </p:cNvPr>
              <p:cNvSpPr/>
              <p:nvPr/>
            </p:nvSpPr>
            <p:spPr>
              <a:xfrm>
                <a:off x="3004050" y="2205050"/>
                <a:ext cx="68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380" extrusionOk="0">
                    <a:moveTo>
                      <a:pt x="641" y="1"/>
                    </a:moveTo>
                    <a:cubicBezTo>
                      <a:pt x="292" y="1"/>
                      <a:pt x="0" y="449"/>
                      <a:pt x="331" y="780"/>
                    </a:cubicBezTo>
                    <a:cubicBezTo>
                      <a:pt x="798" y="1280"/>
                      <a:pt x="1299" y="1747"/>
                      <a:pt x="1799" y="2248"/>
                    </a:cubicBezTo>
                    <a:cubicBezTo>
                      <a:pt x="1899" y="2340"/>
                      <a:pt x="2009" y="2379"/>
                      <a:pt x="2112" y="2379"/>
                    </a:cubicBezTo>
                    <a:cubicBezTo>
                      <a:pt x="2457" y="2379"/>
                      <a:pt x="2741" y="1947"/>
                      <a:pt x="2433" y="16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967;p62">
                <a:extLst>
                  <a:ext uri="{FF2B5EF4-FFF2-40B4-BE49-F238E27FC236}">
                    <a16:creationId xmlns:a16="http://schemas.microsoft.com/office/drawing/2014/main" id="{00257F91-CD4E-4E9A-9C68-DA817B55C334}"/>
                  </a:ext>
                </a:extLst>
              </p:cNvPr>
              <p:cNvSpPr/>
              <p:nvPr/>
            </p:nvSpPr>
            <p:spPr>
              <a:xfrm>
                <a:off x="2918075" y="2358500"/>
                <a:ext cx="633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155" extrusionOk="0">
                    <a:moveTo>
                      <a:pt x="1864" y="0"/>
                    </a:moveTo>
                    <a:cubicBezTo>
                      <a:pt x="1753" y="0"/>
                      <a:pt x="1638" y="43"/>
                      <a:pt x="1535" y="146"/>
                    </a:cubicBezTo>
                    <a:lnTo>
                      <a:pt x="335" y="1347"/>
                    </a:lnTo>
                    <a:cubicBezTo>
                      <a:pt x="0" y="1681"/>
                      <a:pt x="301" y="2155"/>
                      <a:pt x="655" y="2155"/>
                    </a:cubicBezTo>
                    <a:cubicBezTo>
                      <a:pt x="760" y="2155"/>
                      <a:pt x="869" y="2113"/>
                      <a:pt x="968" y="2014"/>
                    </a:cubicBezTo>
                    <a:lnTo>
                      <a:pt x="2203" y="780"/>
                    </a:lnTo>
                    <a:cubicBezTo>
                      <a:pt x="2534" y="448"/>
                      <a:pt x="2223" y="0"/>
                      <a:pt x="186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9968;p62">
                <a:extLst>
                  <a:ext uri="{FF2B5EF4-FFF2-40B4-BE49-F238E27FC236}">
                    <a16:creationId xmlns:a16="http://schemas.microsoft.com/office/drawing/2014/main" id="{4FDA11F6-EE37-4F93-A80A-88D6965EF5F9}"/>
                  </a:ext>
                </a:extLst>
              </p:cNvPr>
              <p:cNvSpPr/>
              <p:nvPr/>
            </p:nvSpPr>
            <p:spPr>
              <a:xfrm>
                <a:off x="2746275" y="2382800"/>
                <a:ext cx="81725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2889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270" y="2743"/>
                    </a:lnTo>
                    <a:cubicBezTo>
                      <a:pt x="2372" y="2845"/>
                      <a:pt x="2488" y="2888"/>
                      <a:pt x="2599" y="2888"/>
                    </a:cubicBezTo>
                    <a:cubicBezTo>
                      <a:pt x="2957" y="2888"/>
                      <a:pt x="3268" y="2440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969;p62">
                <a:extLst>
                  <a:ext uri="{FF2B5EF4-FFF2-40B4-BE49-F238E27FC236}">
                    <a16:creationId xmlns:a16="http://schemas.microsoft.com/office/drawing/2014/main" id="{2A73C02D-0500-4533-9404-7E1AFFBDCDC8}"/>
                  </a:ext>
                </a:extLst>
              </p:cNvPr>
              <p:cNvSpPr/>
              <p:nvPr/>
            </p:nvSpPr>
            <p:spPr>
              <a:xfrm>
                <a:off x="2918075" y="2499425"/>
                <a:ext cx="7522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6" extrusionOk="0">
                    <a:moveTo>
                      <a:pt x="2360" y="1"/>
                    </a:moveTo>
                    <a:cubicBezTo>
                      <a:pt x="2252" y="1"/>
                      <a:pt x="2138" y="44"/>
                      <a:pt x="2036" y="146"/>
                    </a:cubicBezTo>
                    <a:cubicBezTo>
                      <a:pt x="1469" y="713"/>
                      <a:pt x="902" y="1280"/>
                      <a:pt x="335" y="1847"/>
                    </a:cubicBezTo>
                    <a:cubicBezTo>
                      <a:pt x="0" y="2182"/>
                      <a:pt x="301" y="2655"/>
                      <a:pt x="655" y="2655"/>
                    </a:cubicBezTo>
                    <a:cubicBezTo>
                      <a:pt x="760" y="2655"/>
                      <a:pt x="869" y="2614"/>
                      <a:pt x="968" y="2515"/>
                    </a:cubicBezTo>
                    <a:cubicBezTo>
                      <a:pt x="1535" y="1947"/>
                      <a:pt x="2103" y="1380"/>
                      <a:pt x="2703" y="780"/>
                    </a:cubicBezTo>
                    <a:cubicBezTo>
                      <a:pt x="3009" y="449"/>
                      <a:pt x="2711" y="1"/>
                      <a:pt x="236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970;p62">
                <a:extLst>
                  <a:ext uri="{FF2B5EF4-FFF2-40B4-BE49-F238E27FC236}">
                    <a16:creationId xmlns:a16="http://schemas.microsoft.com/office/drawing/2014/main" id="{0E116530-431F-4547-9F2B-E247F381285A}"/>
                  </a:ext>
                </a:extLst>
              </p:cNvPr>
              <p:cNvSpPr/>
              <p:nvPr/>
            </p:nvSpPr>
            <p:spPr>
              <a:xfrm>
                <a:off x="3096875" y="2536925"/>
                <a:ext cx="683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2390" extrusionOk="0">
                    <a:moveTo>
                      <a:pt x="631" y="0"/>
                    </a:moveTo>
                    <a:cubicBezTo>
                      <a:pt x="285" y="0"/>
                      <a:pt x="0" y="442"/>
                      <a:pt x="288" y="781"/>
                    </a:cubicBezTo>
                    <a:cubicBezTo>
                      <a:pt x="788" y="1248"/>
                      <a:pt x="1255" y="1748"/>
                      <a:pt x="1755" y="2249"/>
                    </a:cubicBezTo>
                    <a:cubicBezTo>
                      <a:pt x="1855" y="2348"/>
                      <a:pt x="1964" y="2390"/>
                      <a:pt x="2069" y="2390"/>
                    </a:cubicBezTo>
                    <a:cubicBezTo>
                      <a:pt x="2425" y="2390"/>
                      <a:pt x="2731" y="1916"/>
                      <a:pt x="2423" y="1582"/>
                    </a:cubicBezTo>
                    <a:lnTo>
                      <a:pt x="921" y="114"/>
                    </a:lnTo>
                    <a:cubicBezTo>
                      <a:pt x="827" y="34"/>
                      <a:pt x="727" y="0"/>
                      <a:pt x="63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971;p62">
                <a:extLst>
                  <a:ext uri="{FF2B5EF4-FFF2-40B4-BE49-F238E27FC236}">
                    <a16:creationId xmlns:a16="http://schemas.microsoft.com/office/drawing/2014/main" id="{A8C74DB5-C901-49ED-B65F-2997B3DE1A57}"/>
                  </a:ext>
                </a:extLst>
              </p:cNvPr>
              <p:cNvSpPr/>
              <p:nvPr/>
            </p:nvSpPr>
            <p:spPr>
              <a:xfrm>
                <a:off x="2617025" y="258532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3" y="1"/>
                      <a:pt x="2164" y="44"/>
                      <a:pt x="2069" y="146"/>
                    </a:cubicBezTo>
                    <a:lnTo>
                      <a:pt x="335" y="1847"/>
                    </a:lnTo>
                    <a:cubicBezTo>
                      <a:pt x="0" y="2182"/>
                      <a:pt x="321" y="2655"/>
                      <a:pt x="684" y="2655"/>
                    </a:cubicBezTo>
                    <a:cubicBezTo>
                      <a:pt x="791" y="2655"/>
                      <a:pt x="903" y="2613"/>
                      <a:pt x="1002" y="2514"/>
                    </a:cubicBezTo>
                    <a:lnTo>
                      <a:pt x="2703" y="780"/>
                    </a:lnTo>
                    <a:cubicBezTo>
                      <a:pt x="3034" y="449"/>
                      <a:pt x="2723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9972;p62">
                <a:extLst>
                  <a:ext uri="{FF2B5EF4-FFF2-40B4-BE49-F238E27FC236}">
                    <a16:creationId xmlns:a16="http://schemas.microsoft.com/office/drawing/2014/main" id="{D8989A2D-8618-438F-A9F6-B3573A901528}"/>
                  </a:ext>
                </a:extLst>
              </p:cNvPr>
              <p:cNvSpPr/>
              <p:nvPr/>
            </p:nvSpPr>
            <p:spPr>
              <a:xfrm>
                <a:off x="2776300" y="2658825"/>
                <a:ext cx="82675" cy="72600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2904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2303" y="2777"/>
                    </a:lnTo>
                    <a:cubicBezTo>
                      <a:pt x="2400" y="2866"/>
                      <a:pt x="2508" y="2904"/>
                      <a:pt x="2614" y="2904"/>
                    </a:cubicBezTo>
                    <a:cubicBezTo>
                      <a:pt x="2980" y="2904"/>
                      <a:pt x="3307" y="2446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973;p62">
                <a:extLst>
                  <a:ext uri="{FF2B5EF4-FFF2-40B4-BE49-F238E27FC236}">
                    <a16:creationId xmlns:a16="http://schemas.microsoft.com/office/drawing/2014/main" id="{57A1F15D-9114-4147-B83D-0502367B2D29}"/>
                  </a:ext>
                </a:extLst>
              </p:cNvPr>
              <p:cNvSpPr/>
              <p:nvPr/>
            </p:nvSpPr>
            <p:spPr>
              <a:xfrm>
                <a:off x="3053500" y="2677850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47" y="0"/>
                    </a:moveTo>
                    <a:cubicBezTo>
                      <a:pt x="286" y="0"/>
                      <a:pt x="1" y="442"/>
                      <a:pt x="288" y="781"/>
                    </a:cubicBezTo>
                    <a:lnTo>
                      <a:pt x="2256" y="2749"/>
                    </a:lnTo>
                    <a:cubicBezTo>
                      <a:pt x="2355" y="2849"/>
                      <a:pt x="2467" y="2890"/>
                      <a:pt x="2574" y="2890"/>
                    </a:cubicBezTo>
                    <a:cubicBezTo>
                      <a:pt x="2937" y="2890"/>
                      <a:pt x="3258" y="2417"/>
                      <a:pt x="2923" y="2082"/>
                    </a:cubicBezTo>
                    <a:lnTo>
                      <a:pt x="955" y="114"/>
                    </a:lnTo>
                    <a:cubicBezTo>
                      <a:pt x="854" y="35"/>
                      <a:pt x="748" y="0"/>
                      <a:pt x="64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974;p62">
                <a:extLst>
                  <a:ext uri="{FF2B5EF4-FFF2-40B4-BE49-F238E27FC236}">
                    <a16:creationId xmlns:a16="http://schemas.microsoft.com/office/drawing/2014/main" id="{AC335CC2-48C0-47D9-A115-2D96BCC5E022}"/>
                  </a:ext>
                </a:extLst>
              </p:cNvPr>
              <p:cNvSpPr/>
              <p:nvPr/>
            </p:nvSpPr>
            <p:spPr>
              <a:xfrm>
                <a:off x="3310100" y="2646325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80" y="0"/>
                    </a:moveTo>
                    <a:cubicBezTo>
                      <a:pt x="2275" y="0"/>
                      <a:pt x="2165" y="42"/>
                      <a:pt x="2066" y="141"/>
                    </a:cubicBezTo>
                    <a:lnTo>
                      <a:pt x="331" y="1876"/>
                    </a:ln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09"/>
                    </a:cubicBezTo>
                    <a:cubicBezTo>
                      <a:pt x="1566" y="1942"/>
                      <a:pt x="2133" y="1375"/>
                      <a:pt x="2700" y="808"/>
                    </a:cubicBezTo>
                    <a:cubicBezTo>
                      <a:pt x="3034" y="474"/>
                      <a:pt x="2734" y="0"/>
                      <a:pt x="238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975;p62">
                <a:extLst>
                  <a:ext uri="{FF2B5EF4-FFF2-40B4-BE49-F238E27FC236}">
                    <a16:creationId xmlns:a16="http://schemas.microsoft.com/office/drawing/2014/main" id="{2D9BE820-2949-4F48-8FC1-3AF8CA8711F5}"/>
                  </a:ext>
                </a:extLst>
              </p:cNvPr>
              <p:cNvSpPr/>
              <p:nvPr/>
            </p:nvSpPr>
            <p:spPr>
              <a:xfrm>
                <a:off x="2556500" y="2812950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60" y="0"/>
                    </a:moveTo>
                    <a:cubicBezTo>
                      <a:pt x="305" y="0"/>
                      <a:pt x="0" y="442"/>
                      <a:pt x="287" y="781"/>
                    </a:cubicBezTo>
                    <a:lnTo>
                      <a:pt x="2255" y="2716"/>
                    </a:lnTo>
                    <a:cubicBezTo>
                      <a:pt x="2358" y="2818"/>
                      <a:pt x="2473" y="2861"/>
                      <a:pt x="2584" y="2861"/>
                    </a:cubicBezTo>
                    <a:cubicBezTo>
                      <a:pt x="2943" y="2861"/>
                      <a:pt x="3254" y="2413"/>
                      <a:pt x="2922" y="2082"/>
                    </a:cubicBezTo>
                    <a:lnTo>
                      <a:pt x="954" y="114"/>
                    </a:lnTo>
                    <a:cubicBezTo>
                      <a:pt x="860" y="34"/>
                      <a:pt x="758" y="0"/>
                      <a:pt x="66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9976;p62">
                <a:extLst>
                  <a:ext uri="{FF2B5EF4-FFF2-40B4-BE49-F238E27FC236}">
                    <a16:creationId xmlns:a16="http://schemas.microsoft.com/office/drawing/2014/main" id="{1D89B189-4F75-475A-AD4D-1F9D295B8145}"/>
                  </a:ext>
                </a:extLst>
              </p:cNvPr>
              <p:cNvSpPr/>
              <p:nvPr/>
            </p:nvSpPr>
            <p:spPr>
              <a:xfrm>
                <a:off x="2678800" y="2910550"/>
                <a:ext cx="816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94" extrusionOk="0">
                    <a:moveTo>
                      <a:pt x="2596" y="1"/>
                    </a:moveTo>
                    <a:cubicBezTo>
                      <a:pt x="2485" y="1"/>
                      <a:pt x="2369" y="44"/>
                      <a:pt x="2267" y="146"/>
                    </a:cubicBezTo>
                    <a:lnTo>
                      <a:pt x="332" y="2114"/>
                    </a:lnTo>
                    <a:cubicBezTo>
                      <a:pt x="1" y="2446"/>
                      <a:pt x="292" y="2893"/>
                      <a:pt x="642" y="2893"/>
                    </a:cubicBezTo>
                    <a:cubicBezTo>
                      <a:pt x="750" y="2893"/>
                      <a:pt x="863" y="2851"/>
                      <a:pt x="966" y="2748"/>
                    </a:cubicBezTo>
                    <a:lnTo>
                      <a:pt x="2934" y="780"/>
                    </a:lnTo>
                    <a:cubicBezTo>
                      <a:pt x="3265" y="449"/>
                      <a:pt x="2954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977;p62">
                <a:extLst>
                  <a:ext uri="{FF2B5EF4-FFF2-40B4-BE49-F238E27FC236}">
                    <a16:creationId xmlns:a16="http://schemas.microsoft.com/office/drawing/2014/main" id="{15D45B82-42B0-4FDA-AFFC-44B63E4F0C75}"/>
                  </a:ext>
                </a:extLst>
              </p:cNvPr>
              <p:cNvSpPr/>
              <p:nvPr/>
            </p:nvSpPr>
            <p:spPr>
              <a:xfrm>
                <a:off x="2905550" y="279392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8"/>
                    </a:cubicBezTo>
                    <a:cubicBezTo>
                      <a:pt x="902" y="1376"/>
                      <a:pt x="1469" y="1943"/>
                      <a:pt x="2036" y="2510"/>
                    </a:cubicBezTo>
                    <a:cubicBezTo>
                      <a:pt x="2136" y="2609"/>
                      <a:pt x="2246" y="2651"/>
                      <a:pt x="2352" y="2651"/>
                    </a:cubicBezTo>
                    <a:cubicBezTo>
                      <a:pt x="2707" y="2651"/>
                      <a:pt x="3012" y="2184"/>
                      <a:pt x="2704" y="1876"/>
                    </a:cubicBezTo>
                    <a:cubicBezTo>
                      <a:pt x="2103" y="1275"/>
                      <a:pt x="1536" y="708"/>
                      <a:pt x="969" y="141"/>
                    </a:cubicBez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978;p62">
                <a:extLst>
                  <a:ext uri="{FF2B5EF4-FFF2-40B4-BE49-F238E27FC236}">
                    <a16:creationId xmlns:a16="http://schemas.microsoft.com/office/drawing/2014/main" id="{3D3A52BC-9B6B-4480-B091-CA146FC8CABA}"/>
                  </a:ext>
                </a:extLst>
              </p:cNvPr>
              <p:cNvSpPr/>
              <p:nvPr/>
            </p:nvSpPr>
            <p:spPr>
              <a:xfrm>
                <a:off x="2887300" y="293485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51" y="1"/>
                    </a:moveTo>
                    <a:cubicBezTo>
                      <a:pt x="2243" y="1"/>
                      <a:pt x="2132" y="42"/>
                      <a:pt x="2033" y="142"/>
                    </a:cubicBezTo>
                    <a:lnTo>
                      <a:pt x="331" y="1876"/>
                    </a:lnTo>
                    <a:cubicBezTo>
                      <a:pt x="0" y="2207"/>
                      <a:pt x="292" y="2655"/>
                      <a:pt x="641" y="2655"/>
                    </a:cubicBezTo>
                    <a:cubicBezTo>
                      <a:pt x="749" y="2655"/>
                      <a:pt x="863" y="2612"/>
                      <a:pt x="965" y="2510"/>
                    </a:cubicBezTo>
                    <a:lnTo>
                      <a:pt x="2700" y="809"/>
                    </a:lnTo>
                    <a:cubicBezTo>
                      <a:pt x="3034" y="474"/>
                      <a:pt x="2714" y="1"/>
                      <a:pt x="23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979;p62">
                <a:extLst>
                  <a:ext uri="{FF2B5EF4-FFF2-40B4-BE49-F238E27FC236}">
                    <a16:creationId xmlns:a16="http://schemas.microsoft.com/office/drawing/2014/main" id="{6C1A3D89-5642-4D2F-9AE6-DE398F1E96DB}"/>
                  </a:ext>
                </a:extLst>
              </p:cNvPr>
              <p:cNvSpPr/>
              <p:nvPr/>
            </p:nvSpPr>
            <p:spPr>
              <a:xfrm>
                <a:off x="2469500" y="306400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066" y="2514"/>
                    </a:lnTo>
                    <a:cubicBezTo>
                      <a:pt x="2165" y="2614"/>
                      <a:pt x="2275" y="2655"/>
                      <a:pt x="2380" y="2655"/>
                    </a:cubicBezTo>
                    <a:cubicBezTo>
                      <a:pt x="2734" y="2655"/>
                      <a:pt x="3034" y="2182"/>
                      <a:pt x="2700" y="1847"/>
                    </a:cubicBezTo>
                    <a:lnTo>
                      <a:pt x="999" y="146"/>
                    </a:lnTo>
                    <a:cubicBezTo>
                      <a:pt x="896" y="44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9980;p62">
                <a:extLst>
                  <a:ext uri="{FF2B5EF4-FFF2-40B4-BE49-F238E27FC236}">
                    <a16:creationId xmlns:a16="http://schemas.microsoft.com/office/drawing/2014/main" id="{645A0A03-DAD6-48BE-9692-8A43EDF35228}"/>
                  </a:ext>
                </a:extLst>
              </p:cNvPr>
              <p:cNvSpPr/>
              <p:nvPr/>
            </p:nvSpPr>
            <p:spPr>
              <a:xfrm>
                <a:off x="2629525" y="3150000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67" y="1"/>
                    </a:moveTo>
                    <a:cubicBezTo>
                      <a:pt x="2266" y="1"/>
                      <a:pt x="2162" y="42"/>
                      <a:pt x="2070" y="142"/>
                    </a:cubicBezTo>
                    <a:lnTo>
                      <a:pt x="335" y="1843"/>
                    </a:lnTo>
                    <a:cubicBezTo>
                      <a:pt x="1" y="2178"/>
                      <a:pt x="321" y="2651"/>
                      <a:pt x="684" y="2651"/>
                    </a:cubicBezTo>
                    <a:cubicBezTo>
                      <a:pt x="792" y="2651"/>
                      <a:pt x="903" y="2609"/>
                      <a:pt x="1002" y="2510"/>
                    </a:cubicBezTo>
                    <a:lnTo>
                      <a:pt x="2703" y="776"/>
                    </a:lnTo>
                    <a:cubicBezTo>
                      <a:pt x="3012" y="467"/>
                      <a:pt x="2707" y="1"/>
                      <a:pt x="23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981;p62">
                <a:extLst>
                  <a:ext uri="{FF2B5EF4-FFF2-40B4-BE49-F238E27FC236}">
                    <a16:creationId xmlns:a16="http://schemas.microsoft.com/office/drawing/2014/main" id="{78D2C61E-5663-45A9-98E3-070B8F3515B1}"/>
                  </a:ext>
                </a:extLst>
              </p:cNvPr>
              <p:cNvSpPr/>
              <p:nvPr/>
            </p:nvSpPr>
            <p:spPr>
              <a:xfrm>
                <a:off x="2887200" y="31191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2" y="2417"/>
                      <a:pt x="2117" y="2417"/>
                    </a:cubicBezTo>
                    <a:cubicBezTo>
                      <a:pt x="2471" y="2417"/>
                      <a:pt x="2771" y="1944"/>
                      <a:pt x="2437" y="1609"/>
                    </a:cubicBezTo>
                    <a:lnTo>
                      <a:pt x="969" y="142"/>
                    </a:ln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982;p62">
                <a:extLst>
                  <a:ext uri="{FF2B5EF4-FFF2-40B4-BE49-F238E27FC236}">
                    <a16:creationId xmlns:a16="http://schemas.microsoft.com/office/drawing/2014/main" id="{DD0FBB5B-AA90-4EBC-939E-B968761D53F1}"/>
                  </a:ext>
                </a:extLst>
              </p:cNvPr>
              <p:cNvSpPr/>
              <p:nvPr/>
            </p:nvSpPr>
            <p:spPr>
              <a:xfrm>
                <a:off x="3144975" y="3131550"/>
                <a:ext cx="691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393" extrusionOk="0">
                    <a:moveTo>
                      <a:pt x="2124" y="1"/>
                    </a:moveTo>
                    <a:cubicBezTo>
                      <a:pt x="2016" y="1"/>
                      <a:pt x="1902" y="43"/>
                      <a:pt x="1799" y="146"/>
                    </a:cubicBezTo>
                    <a:lnTo>
                      <a:pt x="332" y="1614"/>
                    </a:lnTo>
                    <a:cubicBezTo>
                      <a:pt x="1" y="1945"/>
                      <a:pt x="292" y="2393"/>
                      <a:pt x="641" y="2393"/>
                    </a:cubicBezTo>
                    <a:cubicBezTo>
                      <a:pt x="749" y="2393"/>
                      <a:pt x="863" y="2350"/>
                      <a:pt x="966" y="2247"/>
                    </a:cubicBezTo>
                    <a:lnTo>
                      <a:pt x="2433" y="780"/>
                    </a:lnTo>
                    <a:cubicBezTo>
                      <a:pt x="2764" y="449"/>
                      <a:pt x="2473" y="1"/>
                      <a:pt x="212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983;p62">
                <a:extLst>
                  <a:ext uri="{FF2B5EF4-FFF2-40B4-BE49-F238E27FC236}">
                    <a16:creationId xmlns:a16="http://schemas.microsoft.com/office/drawing/2014/main" id="{FD482C59-C380-4DDB-9565-386E88E914F9}"/>
                  </a:ext>
                </a:extLst>
              </p:cNvPr>
              <p:cNvSpPr/>
              <p:nvPr/>
            </p:nvSpPr>
            <p:spPr>
              <a:xfrm>
                <a:off x="2494450" y="338267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49" y="1"/>
                    </a:moveTo>
                    <a:cubicBezTo>
                      <a:pt x="2244" y="1"/>
                      <a:pt x="2135" y="42"/>
                      <a:pt x="2035" y="141"/>
                    </a:cubicBezTo>
                    <a:lnTo>
                      <a:pt x="334" y="1876"/>
                    </a:lnTo>
                    <a:cubicBezTo>
                      <a:pt x="0" y="2184"/>
                      <a:pt x="299" y="2651"/>
                      <a:pt x="653" y="2651"/>
                    </a:cubicBezTo>
                    <a:cubicBezTo>
                      <a:pt x="758" y="2651"/>
                      <a:pt x="868" y="2609"/>
                      <a:pt x="968" y="2510"/>
                    </a:cubicBezTo>
                    <a:lnTo>
                      <a:pt x="2703" y="809"/>
                    </a:lnTo>
                    <a:cubicBezTo>
                      <a:pt x="3011" y="474"/>
                      <a:pt x="2705" y="1"/>
                      <a:pt x="234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9984;p62">
                <a:extLst>
                  <a:ext uri="{FF2B5EF4-FFF2-40B4-BE49-F238E27FC236}">
                    <a16:creationId xmlns:a16="http://schemas.microsoft.com/office/drawing/2014/main" id="{9CB47CC2-A5CB-416D-94A0-8CD4EF9210A5}"/>
                  </a:ext>
                </a:extLst>
              </p:cNvPr>
              <p:cNvSpPr/>
              <p:nvPr/>
            </p:nvSpPr>
            <p:spPr>
              <a:xfrm>
                <a:off x="2750875" y="3340125"/>
                <a:ext cx="2297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4121" extrusionOk="0">
                    <a:moveTo>
                      <a:pt x="455" y="0"/>
                    </a:moveTo>
                    <a:cubicBezTo>
                      <a:pt x="226" y="0"/>
                      <a:pt x="1" y="159"/>
                      <a:pt x="18" y="476"/>
                    </a:cubicBezTo>
                    <a:lnTo>
                      <a:pt x="18" y="3645"/>
                    </a:lnTo>
                    <a:cubicBezTo>
                      <a:pt x="18" y="3962"/>
                      <a:pt x="243" y="4120"/>
                      <a:pt x="468" y="4120"/>
                    </a:cubicBezTo>
                    <a:cubicBezTo>
                      <a:pt x="693" y="4120"/>
                      <a:pt x="918" y="3962"/>
                      <a:pt x="918" y="3645"/>
                    </a:cubicBezTo>
                    <a:lnTo>
                      <a:pt x="918" y="476"/>
                    </a:lnTo>
                    <a:cubicBezTo>
                      <a:pt x="918" y="159"/>
                      <a:pt x="685" y="0"/>
                      <a:pt x="4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9985;p62">
                <a:extLst>
                  <a:ext uri="{FF2B5EF4-FFF2-40B4-BE49-F238E27FC236}">
                    <a16:creationId xmlns:a16="http://schemas.microsoft.com/office/drawing/2014/main" id="{61E22C77-4630-4A2D-93BF-B745688961FC}"/>
                  </a:ext>
                </a:extLst>
              </p:cNvPr>
              <p:cNvSpPr/>
              <p:nvPr/>
            </p:nvSpPr>
            <p:spPr>
              <a:xfrm>
                <a:off x="2971450" y="3370775"/>
                <a:ext cx="2337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36" extrusionOk="0">
                    <a:moveTo>
                      <a:pt x="468" y="0"/>
                    </a:moveTo>
                    <a:cubicBezTo>
                      <a:pt x="234" y="0"/>
                      <a:pt x="1" y="150"/>
                      <a:pt x="1" y="451"/>
                    </a:cubicBezTo>
                    <a:lnTo>
                      <a:pt x="1" y="2185"/>
                    </a:lnTo>
                    <a:cubicBezTo>
                      <a:pt x="1" y="2485"/>
                      <a:pt x="234" y="2636"/>
                      <a:pt x="468" y="2636"/>
                    </a:cubicBezTo>
                    <a:cubicBezTo>
                      <a:pt x="701" y="2636"/>
                      <a:pt x="935" y="2485"/>
                      <a:pt x="935" y="2185"/>
                    </a:cubicBezTo>
                    <a:lnTo>
                      <a:pt x="935" y="451"/>
                    </a:lnTo>
                    <a:cubicBezTo>
                      <a:pt x="935" y="150"/>
                      <a:pt x="701" y="0"/>
                      <a:pt x="468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9986;p62">
                <a:extLst>
                  <a:ext uri="{FF2B5EF4-FFF2-40B4-BE49-F238E27FC236}">
                    <a16:creationId xmlns:a16="http://schemas.microsoft.com/office/drawing/2014/main" id="{39234001-E5BF-481C-BBC1-C35F00EAD43B}"/>
                  </a:ext>
                </a:extLst>
              </p:cNvPr>
              <p:cNvSpPr/>
              <p:nvPr/>
            </p:nvSpPr>
            <p:spPr>
              <a:xfrm>
                <a:off x="3217475" y="3298000"/>
                <a:ext cx="225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562" extrusionOk="0">
                    <a:moveTo>
                      <a:pt x="451" y="1"/>
                    </a:moveTo>
                    <a:cubicBezTo>
                      <a:pt x="234" y="1"/>
                      <a:pt x="17" y="143"/>
                      <a:pt x="0" y="426"/>
                    </a:cubicBezTo>
                    <a:lnTo>
                      <a:pt x="0" y="2161"/>
                    </a:lnTo>
                    <a:cubicBezTo>
                      <a:pt x="17" y="2428"/>
                      <a:pt x="234" y="2561"/>
                      <a:pt x="451" y="2561"/>
                    </a:cubicBezTo>
                    <a:cubicBezTo>
                      <a:pt x="667" y="2561"/>
                      <a:pt x="884" y="2428"/>
                      <a:pt x="901" y="2161"/>
                    </a:cubicBezTo>
                    <a:lnTo>
                      <a:pt x="901" y="426"/>
                    </a:lnTo>
                    <a:cubicBezTo>
                      <a:pt x="884" y="143"/>
                      <a:pt x="667" y="1"/>
                      <a:pt x="4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9987;p62">
                <a:extLst>
                  <a:ext uri="{FF2B5EF4-FFF2-40B4-BE49-F238E27FC236}">
                    <a16:creationId xmlns:a16="http://schemas.microsoft.com/office/drawing/2014/main" id="{7A26D95C-6755-4AE7-9102-B84EF5587E9F}"/>
                  </a:ext>
                </a:extLst>
              </p:cNvPr>
              <p:cNvSpPr/>
              <p:nvPr/>
            </p:nvSpPr>
            <p:spPr>
              <a:xfrm>
                <a:off x="3371675" y="3248300"/>
                <a:ext cx="759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642" extrusionOk="0">
                    <a:moveTo>
                      <a:pt x="2382" y="1"/>
                    </a:moveTo>
                    <a:cubicBezTo>
                      <a:pt x="2276" y="1"/>
                      <a:pt x="2166" y="44"/>
                      <a:pt x="2071" y="146"/>
                    </a:cubicBezTo>
                    <a:lnTo>
                      <a:pt x="337" y="1847"/>
                    </a:lnTo>
                    <a:cubicBezTo>
                      <a:pt x="0" y="2184"/>
                      <a:pt x="327" y="2642"/>
                      <a:pt x="693" y="2642"/>
                    </a:cubicBezTo>
                    <a:cubicBezTo>
                      <a:pt x="799" y="2642"/>
                      <a:pt x="907" y="2604"/>
                      <a:pt x="1004" y="2514"/>
                    </a:cubicBezTo>
                    <a:lnTo>
                      <a:pt x="2705" y="780"/>
                    </a:lnTo>
                    <a:cubicBezTo>
                      <a:pt x="3036" y="449"/>
                      <a:pt x="2726" y="1"/>
                      <a:pt x="238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9988;p62">
                <a:extLst>
                  <a:ext uri="{FF2B5EF4-FFF2-40B4-BE49-F238E27FC236}">
                    <a16:creationId xmlns:a16="http://schemas.microsoft.com/office/drawing/2014/main" id="{007E1522-CC7F-4CE8-AFC4-9AC348D1133E}"/>
                  </a:ext>
                </a:extLst>
              </p:cNvPr>
              <p:cNvSpPr/>
              <p:nvPr/>
            </p:nvSpPr>
            <p:spPr>
              <a:xfrm>
                <a:off x="2574475" y="3579500"/>
                <a:ext cx="7532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51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9"/>
                      <a:pt x="2247" y="2650"/>
                      <a:pt x="2352" y="2650"/>
                    </a:cubicBezTo>
                    <a:cubicBezTo>
                      <a:pt x="2707" y="2650"/>
                      <a:pt x="3012" y="2184"/>
                      <a:pt x="2704" y="1875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9989;p62">
                <a:extLst>
                  <a:ext uri="{FF2B5EF4-FFF2-40B4-BE49-F238E27FC236}">
                    <a16:creationId xmlns:a16="http://schemas.microsoft.com/office/drawing/2014/main" id="{9DB68A10-38EC-4F89-AD12-DE32767B9D04}"/>
                  </a:ext>
                </a:extLst>
              </p:cNvPr>
              <p:cNvSpPr/>
              <p:nvPr/>
            </p:nvSpPr>
            <p:spPr>
              <a:xfrm>
                <a:off x="2799675" y="3610100"/>
                <a:ext cx="233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137" extrusionOk="0">
                    <a:moveTo>
                      <a:pt x="467" y="1"/>
                    </a:moveTo>
                    <a:cubicBezTo>
                      <a:pt x="234" y="1"/>
                      <a:pt x="0" y="151"/>
                      <a:pt x="0" y="451"/>
                    </a:cubicBezTo>
                    <a:lnTo>
                      <a:pt x="0" y="2686"/>
                    </a:lnTo>
                    <a:cubicBezTo>
                      <a:pt x="0" y="2986"/>
                      <a:pt x="234" y="3136"/>
                      <a:pt x="467" y="3136"/>
                    </a:cubicBezTo>
                    <a:cubicBezTo>
                      <a:pt x="701" y="3136"/>
                      <a:pt x="934" y="2986"/>
                      <a:pt x="934" y="2686"/>
                    </a:cubicBezTo>
                    <a:lnTo>
                      <a:pt x="934" y="451"/>
                    </a:lnTo>
                    <a:cubicBezTo>
                      <a:pt x="934" y="151"/>
                      <a:pt x="701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9990;p62">
                <a:extLst>
                  <a:ext uri="{FF2B5EF4-FFF2-40B4-BE49-F238E27FC236}">
                    <a16:creationId xmlns:a16="http://schemas.microsoft.com/office/drawing/2014/main" id="{1A822D19-E653-4D0B-A69A-5BB594055A10}"/>
                  </a:ext>
                </a:extLst>
              </p:cNvPr>
              <p:cNvSpPr/>
              <p:nvPr/>
            </p:nvSpPr>
            <p:spPr>
              <a:xfrm>
                <a:off x="2629525" y="3769625"/>
                <a:ext cx="81775" cy="72125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2885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303" y="2743"/>
                    </a:lnTo>
                    <a:cubicBezTo>
                      <a:pt x="2395" y="2843"/>
                      <a:pt x="2501" y="2884"/>
                      <a:pt x="2605" y="2884"/>
                    </a:cubicBezTo>
                    <a:cubicBezTo>
                      <a:pt x="2952" y="2884"/>
                      <a:pt x="3271" y="2418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9991;p62">
                <a:extLst>
                  <a:ext uri="{FF2B5EF4-FFF2-40B4-BE49-F238E27FC236}">
                    <a16:creationId xmlns:a16="http://schemas.microsoft.com/office/drawing/2014/main" id="{58655292-3823-483A-A966-2C47D1B2E162}"/>
                  </a:ext>
                </a:extLst>
              </p:cNvPr>
              <p:cNvSpPr/>
              <p:nvPr/>
            </p:nvSpPr>
            <p:spPr>
              <a:xfrm>
                <a:off x="2797175" y="3886550"/>
                <a:ext cx="650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035" y="935"/>
                    </a:lnTo>
                    <a:cubicBezTo>
                      <a:pt x="2602" y="868"/>
                      <a:pt x="2602" y="68"/>
                      <a:pt x="203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9992;p62">
                <a:extLst>
                  <a:ext uri="{FF2B5EF4-FFF2-40B4-BE49-F238E27FC236}">
                    <a16:creationId xmlns:a16="http://schemas.microsoft.com/office/drawing/2014/main" id="{75126BA4-2A24-4DE1-8581-A6B2C049CD1A}"/>
                  </a:ext>
                </a:extLst>
              </p:cNvPr>
              <p:cNvSpPr/>
              <p:nvPr/>
            </p:nvSpPr>
            <p:spPr>
              <a:xfrm>
                <a:off x="2814300" y="4040050"/>
                <a:ext cx="675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2352" extrusionOk="0">
                    <a:moveTo>
                      <a:pt x="636" y="0"/>
                    </a:moveTo>
                    <a:cubicBezTo>
                      <a:pt x="290" y="0"/>
                      <a:pt x="0" y="432"/>
                      <a:pt x="283" y="766"/>
                    </a:cubicBezTo>
                    <a:lnTo>
                      <a:pt x="1784" y="2233"/>
                    </a:lnTo>
                    <a:cubicBezTo>
                      <a:pt x="1874" y="2316"/>
                      <a:pt x="1974" y="2351"/>
                      <a:pt x="2072" y="2351"/>
                    </a:cubicBezTo>
                    <a:cubicBezTo>
                      <a:pt x="2406" y="2351"/>
                      <a:pt x="2702" y="1936"/>
                      <a:pt x="2417" y="1600"/>
                    </a:cubicBezTo>
                    <a:lnTo>
                      <a:pt x="950" y="132"/>
                    </a:lnTo>
                    <a:cubicBezTo>
                      <a:pt x="849" y="39"/>
                      <a:pt x="740" y="0"/>
                      <a:pt x="6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9993;p62">
                <a:extLst>
                  <a:ext uri="{FF2B5EF4-FFF2-40B4-BE49-F238E27FC236}">
                    <a16:creationId xmlns:a16="http://schemas.microsoft.com/office/drawing/2014/main" id="{D779615F-8A21-49E0-8A60-96A87BB00220}"/>
                  </a:ext>
                </a:extLst>
              </p:cNvPr>
              <p:cNvSpPr/>
              <p:nvPr/>
            </p:nvSpPr>
            <p:spPr>
              <a:xfrm>
                <a:off x="2942200" y="4033150"/>
                <a:ext cx="7017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2437" extrusionOk="0">
                    <a:moveTo>
                      <a:pt x="2123" y="0"/>
                    </a:moveTo>
                    <a:cubicBezTo>
                      <a:pt x="2015" y="0"/>
                      <a:pt x="1904" y="42"/>
                      <a:pt x="1805" y="141"/>
                    </a:cubicBezTo>
                    <a:lnTo>
                      <a:pt x="337" y="1642"/>
                    </a:lnTo>
                    <a:cubicBezTo>
                      <a:pt x="0" y="1979"/>
                      <a:pt x="327" y="2437"/>
                      <a:pt x="694" y="2437"/>
                    </a:cubicBezTo>
                    <a:cubicBezTo>
                      <a:pt x="799" y="2437"/>
                      <a:pt x="907" y="2399"/>
                      <a:pt x="1004" y="2309"/>
                    </a:cubicBezTo>
                    <a:lnTo>
                      <a:pt x="2472" y="808"/>
                    </a:lnTo>
                    <a:cubicBezTo>
                      <a:pt x="2806" y="474"/>
                      <a:pt x="2486" y="0"/>
                      <a:pt x="21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9994;p62">
                <a:extLst>
                  <a:ext uri="{FF2B5EF4-FFF2-40B4-BE49-F238E27FC236}">
                    <a16:creationId xmlns:a16="http://schemas.microsoft.com/office/drawing/2014/main" id="{B78CE5A5-9BAA-4B0B-A8F3-51FEE7A076A6}"/>
                  </a:ext>
                </a:extLst>
              </p:cNvPr>
              <p:cNvSpPr/>
              <p:nvPr/>
            </p:nvSpPr>
            <p:spPr>
              <a:xfrm>
                <a:off x="4009675" y="2180150"/>
                <a:ext cx="70125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417" extrusionOk="0">
                    <a:moveTo>
                      <a:pt x="684" y="1"/>
                    </a:moveTo>
                    <a:cubicBezTo>
                      <a:pt x="32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5"/>
                      <a:pt x="2013" y="2417"/>
                      <a:pt x="2121" y="2417"/>
                    </a:cubicBezTo>
                    <a:cubicBezTo>
                      <a:pt x="2484" y="2417"/>
                      <a:pt x="2804" y="1944"/>
                      <a:pt x="2470" y="16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9995;p62">
                <a:extLst>
                  <a:ext uri="{FF2B5EF4-FFF2-40B4-BE49-F238E27FC236}">
                    <a16:creationId xmlns:a16="http://schemas.microsoft.com/office/drawing/2014/main" id="{790B3363-EEB6-4731-A76D-8A2767476B13}"/>
                  </a:ext>
                </a:extLst>
              </p:cNvPr>
              <p:cNvSpPr/>
              <p:nvPr/>
            </p:nvSpPr>
            <p:spPr>
              <a:xfrm>
                <a:off x="4241525" y="2064625"/>
                <a:ext cx="23375" cy="888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554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128"/>
                    </a:lnTo>
                    <a:cubicBezTo>
                      <a:pt x="34" y="3411"/>
                      <a:pt x="251" y="3553"/>
                      <a:pt x="468" y="3553"/>
                    </a:cubicBezTo>
                    <a:cubicBezTo>
                      <a:pt x="685" y="3553"/>
                      <a:pt x="901" y="3411"/>
                      <a:pt x="935" y="3128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9996;p62">
                <a:extLst>
                  <a:ext uri="{FF2B5EF4-FFF2-40B4-BE49-F238E27FC236}">
                    <a16:creationId xmlns:a16="http://schemas.microsoft.com/office/drawing/2014/main" id="{2F513EA2-1B32-4154-8D8B-E15E91CE2D60}"/>
                  </a:ext>
                </a:extLst>
              </p:cNvPr>
              <p:cNvSpPr/>
              <p:nvPr/>
            </p:nvSpPr>
            <p:spPr>
              <a:xfrm>
                <a:off x="4201075" y="2260775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46" y="1"/>
                    </a:moveTo>
                    <a:cubicBezTo>
                      <a:pt x="296" y="1"/>
                      <a:pt x="0" y="417"/>
                      <a:pt x="285" y="752"/>
                    </a:cubicBezTo>
                    <a:lnTo>
                      <a:pt x="2253" y="2721"/>
                    </a:lnTo>
                    <a:cubicBezTo>
                      <a:pt x="2352" y="2820"/>
                      <a:pt x="2464" y="2862"/>
                      <a:pt x="2572" y="2862"/>
                    </a:cubicBezTo>
                    <a:cubicBezTo>
                      <a:pt x="2935" y="2862"/>
                      <a:pt x="3254" y="2395"/>
                      <a:pt x="2920" y="2087"/>
                    </a:cubicBezTo>
                    <a:lnTo>
                      <a:pt x="952" y="119"/>
                    </a:lnTo>
                    <a:cubicBezTo>
                      <a:pt x="854" y="36"/>
                      <a:pt x="748" y="1"/>
                      <a:pt x="64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9997;p62">
                <a:extLst>
                  <a:ext uri="{FF2B5EF4-FFF2-40B4-BE49-F238E27FC236}">
                    <a16:creationId xmlns:a16="http://schemas.microsoft.com/office/drawing/2014/main" id="{4BC39158-2BF9-46C7-80A1-5C74AF8FC820}"/>
                  </a:ext>
                </a:extLst>
              </p:cNvPr>
              <p:cNvSpPr/>
              <p:nvPr/>
            </p:nvSpPr>
            <p:spPr>
              <a:xfrm>
                <a:off x="4451750" y="2100825"/>
                <a:ext cx="5680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1892" extrusionOk="0">
                    <a:moveTo>
                      <a:pt x="1623" y="0"/>
                    </a:moveTo>
                    <a:cubicBezTo>
                      <a:pt x="1515" y="0"/>
                      <a:pt x="1401" y="43"/>
                      <a:pt x="1299" y="145"/>
                    </a:cubicBezTo>
                    <a:lnTo>
                      <a:pt x="331" y="1113"/>
                    </a:lnTo>
                    <a:cubicBezTo>
                      <a:pt x="0" y="1444"/>
                      <a:pt x="292" y="1892"/>
                      <a:pt x="641" y="1892"/>
                    </a:cubicBezTo>
                    <a:cubicBezTo>
                      <a:pt x="749" y="1892"/>
                      <a:pt x="863" y="1849"/>
                      <a:pt x="965" y="1747"/>
                    </a:cubicBezTo>
                    <a:lnTo>
                      <a:pt x="1966" y="779"/>
                    </a:lnTo>
                    <a:cubicBezTo>
                      <a:pt x="2272" y="448"/>
                      <a:pt x="1974" y="0"/>
                      <a:pt x="16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9998;p62">
                <a:extLst>
                  <a:ext uri="{FF2B5EF4-FFF2-40B4-BE49-F238E27FC236}">
                    <a16:creationId xmlns:a16="http://schemas.microsoft.com/office/drawing/2014/main" id="{9691004B-8A86-42C0-A6E0-3459D8205831}"/>
                  </a:ext>
                </a:extLst>
              </p:cNvPr>
              <p:cNvSpPr/>
              <p:nvPr/>
            </p:nvSpPr>
            <p:spPr>
              <a:xfrm>
                <a:off x="4414975" y="2229350"/>
                <a:ext cx="878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51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5" y="3109"/>
                      <a:pt x="2745" y="3151"/>
                      <a:pt x="2850" y="3151"/>
                    </a:cubicBezTo>
                    <a:cubicBezTo>
                      <a:pt x="3206" y="3151"/>
                      <a:pt x="3512" y="2678"/>
                      <a:pt x="3203" y="2343"/>
                    </a:cubicBezTo>
                    <a:lnTo>
                      <a:pt x="968" y="141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9999;p62">
                <a:extLst>
                  <a:ext uri="{FF2B5EF4-FFF2-40B4-BE49-F238E27FC236}">
                    <a16:creationId xmlns:a16="http://schemas.microsoft.com/office/drawing/2014/main" id="{9E90D6E2-0B88-45B3-BAC8-827042ABB860}"/>
                  </a:ext>
                </a:extLst>
              </p:cNvPr>
              <p:cNvSpPr/>
              <p:nvPr/>
            </p:nvSpPr>
            <p:spPr>
              <a:xfrm>
                <a:off x="4635950" y="2278450"/>
                <a:ext cx="942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389" extrusionOk="0">
                    <a:moveTo>
                      <a:pt x="3099" y="0"/>
                    </a:moveTo>
                    <a:cubicBezTo>
                      <a:pt x="2988" y="0"/>
                      <a:pt x="2873" y="43"/>
                      <a:pt x="2770" y="146"/>
                    </a:cubicBezTo>
                    <a:lnTo>
                      <a:pt x="335" y="2581"/>
                    </a:lnTo>
                    <a:cubicBezTo>
                      <a:pt x="1" y="2915"/>
                      <a:pt x="301" y="3389"/>
                      <a:pt x="655" y="3389"/>
                    </a:cubicBezTo>
                    <a:cubicBezTo>
                      <a:pt x="760" y="3389"/>
                      <a:pt x="870" y="3347"/>
                      <a:pt x="969" y="3248"/>
                    </a:cubicBezTo>
                    <a:lnTo>
                      <a:pt x="3438" y="779"/>
                    </a:lnTo>
                    <a:cubicBezTo>
                      <a:pt x="3769" y="448"/>
                      <a:pt x="3458" y="0"/>
                      <a:pt x="3099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0000;p62">
                <a:extLst>
                  <a:ext uri="{FF2B5EF4-FFF2-40B4-BE49-F238E27FC236}">
                    <a16:creationId xmlns:a16="http://schemas.microsoft.com/office/drawing/2014/main" id="{73F26B62-E319-446C-9AB8-8367AF26213A}"/>
                  </a:ext>
                </a:extLst>
              </p:cNvPr>
              <p:cNvSpPr/>
              <p:nvPr/>
            </p:nvSpPr>
            <p:spPr>
              <a:xfrm>
                <a:off x="4368300" y="2432175"/>
                <a:ext cx="950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902" extrusionOk="0">
                    <a:moveTo>
                      <a:pt x="567" y="1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3269" y="901"/>
                    </a:lnTo>
                    <a:cubicBezTo>
                      <a:pt x="3803" y="868"/>
                      <a:pt x="3803" y="34"/>
                      <a:pt x="32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0001;p62">
                <a:extLst>
                  <a:ext uri="{FF2B5EF4-FFF2-40B4-BE49-F238E27FC236}">
                    <a16:creationId xmlns:a16="http://schemas.microsoft.com/office/drawing/2014/main" id="{7EADF724-9626-49AC-B033-4DCE000E7F9E}"/>
                  </a:ext>
                </a:extLst>
              </p:cNvPr>
              <p:cNvSpPr/>
              <p:nvPr/>
            </p:nvSpPr>
            <p:spPr>
              <a:xfrm>
                <a:off x="4580175" y="245617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5" y="1"/>
                      <a:pt x="2165" y="42"/>
                      <a:pt x="2066" y="142"/>
                    </a:cubicBezTo>
                    <a:cubicBezTo>
                      <a:pt x="1499" y="742"/>
                      <a:pt x="932" y="1309"/>
                      <a:pt x="331" y="1876"/>
                    </a:cubicBez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10"/>
                    </a:cubicBezTo>
                    <a:lnTo>
                      <a:pt x="2700" y="809"/>
                    </a:lnTo>
                    <a:cubicBezTo>
                      <a:pt x="3034" y="474"/>
                      <a:pt x="2734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0002;p62">
                <a:extLst>
                  <a:ext uri="{FF2B5EF4-FFF2-40B4-BE49-F238E27FC236}">
                    <a16:creationId xmlns:a16="http://schemas.microsoft.com/office/drawing/2014/main" id="{0AFBFF78-C26C-486A-82CA-59956FBC5490}"/>
                  </a:ext>
                </a:extLst>
              </p:cNvPr>
              <p:cNvSpPr/>
              <p:nvPr/>
            </p:nvSpPr>
            <p:spPr>
              <a:xfrm>
                <a:off x="4814425" y="2419500"/>
                <a:ext cx="73325" cy="6527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611" extrusionOk="0">
                    <a:moveTo>
                      <a:pt x="655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036" y="2509"/>
                    </a:lnTo>
                    <a:cubicBezTo>
                      <a:pt x="2128" y="2580"/>
                      <a:pt x="2224" y="2610"/>
                      <a:pt x="2316" y="2610"/>
                    </a:cubicBezTo>
                    <a:cubicBezTo>
                      <a:pt x="2657" y="2610"/>
                      <a:pt x="2933" y="2191"/>
                      <a:pt x="2670" y="1875"/>
                    </a:cubicBezTo>
                    <a:lnTo>
                      <a:pt x="969" y="141"/>
                    </a:lnTo>
                    <a:cubicBezTo>
                      <a:pt x="869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0003;p62">
                <a:extLst>
                  <a:ext uri="{FF2B5EF4-FFF2-40B4-BE49-F238E27FC236}">
                    <a16:creationId xmlns:a16="http://schemas.microsoft.com/office/drawing/2014/main" id="{BA05A4F6-D99B-4C2E-B466-2A0CE4FA4C02}"/>
                  </a:ext>
                </a:extLst>
              </p:cNvPr>
              <p:cNvSpPr/>
              <p:nvPr/>
            </p:nvSpPr>
            <p:spPr>
              <a:xfrm>
                <a:off x="4392475" y="2646500"/>
                <a:ext cx="775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935" extrusionOk="0">
                    <a:moveTo>
                      <a:pt x="568" y="1"/>
                    </a:moveTo>
                    <a:cubicBezTo>
                      <a:pt x="0" y="67"/>
                      <a:pt x="0" y="868"/>
                      <a:pt x="568" y="935"/>
                    </a:cubicBezTo>
                    <a:lnTo>
                      <a:pt x="2536" y="935"/>
                    </a:lnTo>
                    <a:cubicBezTo>
                      <a:pt x="3103" y="868"/>
                      <a:pt x="3103" y="67"/>
                      <a:pt x="253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0004;p62">
                <a:extLst>
                  <a:ext uri="{FF2B5EF4-FFF2-40B4-BE49-F238E27FC236}">
                    <a16:creationId xmlns:a16="http://schemas.microsoft.com/office/drawing/2014/main" id="{0E2E88D2-F8C5-4384-B9AE-CE47F215C293}"/>
                  </a:ext>
                </a:extLst>
              </p:cNvPr>
              <p:cNvSpPr/>
              <p:nvPr/>
            </p:nvSpPr>
            <p:spPr>
              <a:xfrm>
                <a:off x="4622650" y="2617325"/>
                <a:ext cx="225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36" extrusionOk="0">
                    <a:moveTo>
                      <a:pt x="450" y="0"/>
                    </a:moveTo>
                    <a:cubicBezTo>
                      <a:pt x="234" y="0"/>
                      <a:pt x="17" y="134"/>
                      <a:pt x="0" y="400"/>
                    </a:cubicBezTo>
                    <a:lnTo>
                      <a:pt x="0" y="2635"/>
                    </a:lnTo>
                    <a:cubicBezTo>
                      <a:pt x="17" y="2902"/>
                      <a:pt x="234" y="3036"/>
                      <a:pt x="450" y="3036"/>
                    </a:cubicBezTo>
                    <a:cubicBezTo>
                      <a:pt x="667" y="3036"/>
                      <a:pt x="884" y="2902"/>
                      <a:pt x="901" y="2635"/>
                    </a:cubicBezTo>
                    <a:lnTo>
                      <a:pt x="901" y="400"/>
                    </a:lnTo>
                    <a:cubicBezTo>
                      <a:pt x="884" y="134"/>
                      <a:pt x="667" y="0"/>
                      <a:pt x="45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0005;p62">
                <a:extLst>
                  <a:ext uri="{FF2B5EF4-FFF2-40B4-BE49-F238E27FC236}">
                    <a16:creationId xmlns:a16="http://schemas.microsoft.com/office/drawing/2014/main" id="{AEF16D0E-5760-4C6F-A9CD-E55A19804219}"/>
                  </a:ext>
                </a:extLst>
              </p:cNvPr>
              <p:cNvSpPr/>
              <p:nvPr/>
            </p:nvSpPr>
            <p:spPr>
              <a:xfrm>
                <a:off x="4797775" y="2659000"/>
                <a:ext cx="70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268" y="935"/>
                    </a:lnTo>
                    <a:cubicBezTo>
                      <a:pt x="2835" y="868"/>
                      <a:pt x="2835" y="68"/>
                      <a:pt x="22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0006;p62">
                <a:extLst>
                  <a:ext uri="{FF2B5EF4-FFF2-40B4-BE49-F238E27FC236}">
                    <a16:creationId xmlns:a16="http://schemas.microsoft.com/office/drawing/2014/main" id="{A3802C4E-D4E6-428D-A337-67A13A703410}"/>
                  </a:ext>
                </a:extLst>
              </p:cNvPr>
              <p:cNvSpPr/>
              <p:nvPr/>
            </p:nvSpPr>
            <p:spPr>
              <a:xfrm>
                <a:off x="4292475" y="1953200"/>
                <a:ext cx="8162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894" extrusionOk="0">
                    <a:moveTo>
                      <a:pt x="641" y="1"/>
                    </a:moveTo>
                    <a:cubicBezTo>
                      <a:pt x="291" y="1"/>
                      <a:pt x="0" y="449"/>
                      <a:pt x="331" y="780"/>
                    </a:cubicBezTo>
                    <a:lnTo>
                      <a:pt x="2299" y="2748"/>
                    </a:lnTo>
                    <a:cubicBezTo>
                      <a:pt x="2394" y="2851"/>
                      <a:pt x="2503" y="2893"/>
                      <a:pt x="2610" y="2893"/>
                    </a:cubicBezTo>
                    <a:cubicBezTo>
                      <a:pt x="2953" y="2893"/>
                      <a:pt x="3264" y="2445"/>
                      <a:pt x="2933" y="21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0007;p62">
                <a:extLst>
                  <a:ext uri="{FF2B5EF4-FFF2-40B4-BE49-F238E27FC236}">
                    <a16:creationId xmlns:a16="http://schemas.microsoft.com/office/drawing/2014/main" id="{3F5778D5-B6FA-4858-88B5-65A552801E67}"/>
                  </a:ext>
                </a:extLst>
              </p:cNvPr>
              <p:cNvSpPr/>
              <p:nvPr/>
            </p:nvSpPr>
            <p:spPr>
              <a:xfrm>
                <a:off x="4274025" y="2806325"/>
                <a:ext cx="575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921" extrusionOk="0">
                    <a:moveTo>
                      <a:pt x="1646" y="0"/>
                    </a:moveTo>
                    <a:cubicBezTo>
                      <a:pt x="1540" y="0"/>
                      <a:pt x="1431" y="43"/>
                      <a:pt x="1336" y="146"/>
                    </a:cubicBezTo>
                    <a:lnTo>
                      <a:pt x="335" y="1113"/>
                    </a:lnTo>
                    <a:cubicBezTo>
                      <a:pt x="1" y="1447"/>
                      <a:pt x="321" y="1921"/>
                      <a:pt x="684" y="1921"/>
                    </a:cubicBezTo>
                    <a:cubicBezTo>
                      <a:pt x="792" y="1921"/>
                      <a:pt x="903" y="1879"/>
                      <a:pt x="1002" y="1780"/>
                    </a:cubicBezTo>
                    <a:lnTo>
                      <a:pt x="1970" y="779"/>
                    </a:lnTo>
                    <a:cubicBezTo>
                      <a:pt x="2301" y="448"/>
                      <a:pt x="1990" y="0"/>
                      <a:pt x="164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0008;p62">
                <a:extLst>
                  <a:ext uri="{FF2B5EF4-FFF2-40B4-BE49-F238E27FC236}">
                    <a16:creationId xmlns:a16="http://schemas.microsoft.com/office/drawing/2014/main" id="{D916CADF-A58B-4FF8-A0B4-DD7F3F53AEFA}"/>
                  </a:ext>
                </a:extLst>
              </p:cNvPr>
              <p:cNvSpPr/>
              <p:nvPr/>
            </p:nvSpPr>
            <p:spPr>
              <a:xfrm>
                <a:off x="4493375" y="2795150"/>
                <a:ext cx="2337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87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361"/>
                    </a:lnTo>
                    <a:cubicBezTo>
                      <a:pt x="34" y="3645"/>
                      <a:pt x="251" y="3787"/>
                      <a:pt x="468" y="3787"/>
                    </a:cubicBezTo>
                    <a:cubicBezTo>
                      <a:pt x="685" y="3787"/>
                      <a:pt x="901" y="3645"/>
                      <a:pt x="935" y="3361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0009;p62">
                <a:extLst>
                  <a:ext uri="{FF2B5EF4-FFF2-40B4-BE49-F238E27FC236}">
                    <a16:creationId xmlns:a16="http://schemas.microsoft.com/office/drawing/2014/main" id="{5DEAB712-EA84-4E89-A575-68D1BD2847A0}"/>
                  </a:ext>
                </a:extLst>
              </p:cNvPr>
              <p:cNvSpPr/>
              <p:nvPr/>
            </p:nvSpPr>
            <p:spPr>
              <a:xfrm>
                <a:off x="4730225" y="2855825"/>
                <a:ext cx="767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901" extrusionOk="0">
                    <a:moveTo>
                      <a:pt x="567" y="0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2535" y="901"/>
                    </a:lnTo>
                    <a:cubicBezTo>
                      <a:pt x="3069" y="868"/>
                      <a:pt x="3069" y="34"/>
                      <a:pt x="253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0010;p62">
                <a:extLst>
                  <a:ext uri="{FF2B5EF4-FFF2-40B4-BE49-F238E27FC236}">
                    <a16:creationId xmlns:a16="http://schemas.microsoft.com/office/drawing/2014/main" id="{831F748B-47D8-4AF2-B1CA-416355352601}"/>
                  </a:ext>
                </a:extLst>
              </p:cNvPr>
              <p:cNvSpPr/>
              <p:nvPr/>
            </p:nvSpPr>
            <p:spPr>
              <a:xfrm>
                <a:off x="4954525" y="2763075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84" y="0"/>
                    </a:moveTo>
                    <a:cubicBezTo>
                      <a:pt x="321" y="0"/>
                      <a:pt x="0" y="474"/>
                      <a:pt x="335" y="808"/>
                    </a:cubicBezTo>
                    <a:lnTo>
                      <a:pt x="2303" y="2776"/>
                    </a:lnTo>
                    <a:cubicBezTo>
                      <a:pt x="2397" y="2856"/>
                      <a:pt x="2499" y="2890"/>
                      <a:pt x="2598" y="2890"/>
                    </a:cubicBezTo>
                    <a:cubicBezTo>
                      <a:pt x="2952" y="2890"/>
                      <a:pt x="3257" y="2449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0011;p62">
                <a:extLst>
                  <a:ext uri="{FF2B5EF4-FFF2-40B4-BE49-F238E27FC236}">
                    <a16:creationId xmlns:a16="http://schemas.microsoft.com/office/drawing/2014/main" id="{098CF20C-7693-4DF1-9708-FD208F34DFE7}"/>
                  </a:ext>
                </a:extLst>
              </p:cNvPr>
              <p:cNvSpPr/>
              <p:nvPr/>
            </p:nvSpPr>
            <p:spPr>
              <a:xfrm>
                <a:off x="5002900" y="2568325"/>
                <a:ext cx="225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786" extrusionOk="0">
                    <a:moveTo>
                      <a:pt x="451" y="0"/>
                    </a:moveTo>
                    <a:cubicBezTo>
                      <a:pt x="234" y="0"/>
                      <a:pt x="18" y="142"/>
                      <a:pt x="1" y="426"/>
                    </a:cubicBezTo>
                    <a:lnTo>
                      <a:pt x="1" y="2360"/>
                    </a:lnTo>
                    <a:cubicBezTo>
                      <a:pt x="18" y="2644"/>
                      <a:pt x="234" y="2786"/>
                      <a:pt x="451" y="2786"/>
                    </a:cubicBezTo>
                    <a:cubicBezTo>
                      <a:pt x="668" y="2786"/>
                      <a:pt x="885" y="2644"/>
                      <a:pt x="902" y="2360"/>
                    </a:cubicBezTo>
                    <a:lnTo>
                      <a:pt x="902" y="426"/>
                    </a:lnTo>
                    <a:cubicBezTo>
                      <a:pt x="885" y="142"/>
                      <a:pt x="668" y="0"/>
                      <a:pt x="45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0012;p62">
                <a:extLst>
                  <a:ext uri="{FF2B5EF4-FFF2-40B4-BE49-F238E27FC236}">
                    <a16:creationId xmlns:a16="http://schemas.microsoft.com/office/drawing/2014/main" id="{DD577DA4-2E1F-4B33-BA6E-79498140CDA6}"/>
                  </a:ext>
                </a:extLst>
              </p:cNvPr>
              <p:cNvSpPr/>
              <p:nvPr/>
            </p:nvSpPr>
            <p:spPr>
              <a:xfrm>
                <a:off x="4176950" y="2923425"/>
                <a:ext cx="678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379" extrusionOk="0">
                    <a:moveTo>
                      <a:pt x="607" y="0"/>
                    </a:moveTo>
                    <a:cubicBezTo>
                      <a:pt x="270" y="0"/>
                      <a:pt x="0" y="432"/>
                      <a:pt x="282" y="765"/>
                    </a:cubicBezTo>
                    <a:lnTo>
                      <a:pt x="1750" y="2233"/>
                    </a:lnTo>
                    <a:cubicBezTo>
                      <a:pt x="1852" y="2336"/>
                      <a:pt x="1966" y="2378"/>
                      <a:pt x="2074" y="2378"/>
                    </a:cubicBezTo>
                    <a:cubicBezTo>
                      <a:pt x="2423" y="2378"/>
                      <a:pt x="2715" y="1931"/>
                      <a:pt x="2384" y="1599"/>
                    </a:cubicBezTo>
                    <a:lnTo>
                      <a:pt x="916" y="132"/>
                    </a:lnTo>
                    <a:cubicBezTo>
                      <a:pt x="816" y="39"/>
                      <a:pt x="708" y="0"/>
                      <a:pt x="60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0013;p62">
                <a:extLst>
                  <a:ext uri="{FF2B5EF4-FFF2-40B4-BE49-F238E27FC236}">
                    <a16:creationId xmlns:a16="http://schemas.microsoft.com/office/drawing/2014/main" id="{4947E598-9666-46A1-BE84-DA95C0A329FB}"/>
                  </a:ext>
                </a:extLst>
              </p:cNvPr>
              <p:cNvSpPr/>
              <p:nvPr/>
            </p:nvSpPr>
            <p:spPr>
              <a:xfrm>
                <a:off x="4654300" y="30207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2117" y="1"/>
                    </a:moveTo>
                    <a:cubicBezTo>
                      <a:pt x="2012" y="1"/>
                      <a:pt x="1902" y="42"/>
                      <a:pt x="1803" y="141"/>
                    </a:cubicBezTo>
                    <a:cubicBezTo>
                      <a:pt x="1303" y="642"/>
                      <a:pt x="802" y="1142"/>
                      <a:pt x="335" y="1609"/>
                    </a:cubicBezTo>
                    <a:cubicBezTo>
                      <a:pt x="1" y="1944"/>
                      <a:pt x="301" y="2417"/>
                      <a:pt x="655" y="2417"/>
                    </a:cubicBezTo>
                    <a:cubicBezTo>
                      <a:pt x="760" y="2417"/>
                      <a:pt x="870" y="2375"/>
                      <a:pt x="969" y="2276"/>
                    </a:cubicBezTo>
                    <a:cubicBezTo>
                      <a:pt x="1469" y="1776"/>
                      <a:pt x="1970" y="1276"/>
                      <a:pt x="2437" y="809"/>
                    </a:cubicBezTo>
                    <a:cubicBezTo>
                      <a:pt x="2771" y="474"/>
                      <a:pt x="2471" y="1"/>
                      <a:pt x="211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0014;p62">
                <a:extLst>
                  <a:ext uri="{FF2B5EF4-FFF2-40B4-BE49-F238E27FC236}">
                    <a16:creationId xmlns:a16="http://schemas.microsoft.com/office/drawing/2014/main" id="{3A60848B-F485-425F-8D1D-766C1B661889}"/>
                  </a:ext>
                </a:extLst>
              </p:cNvPr>
              <p:cNvSpPr/>
              <p:nvPr/>
            </p:nvSpPr>
            <p:spPr>
              <a:xfrm>
                <a:off x="4892000" y="2960900"/>
                <a:ext cx="233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70" extrusionOk="0">
                    <a:moveTo>
                      <a:pt x="467" y="0"/>
                    </a:moveTo>
                    <a:cubicBezTo>
                      <a:pt x="251" y="0"/>
                      <a:pt x="34" y="134"/>
                      <a:pt x="0" y="401"/>
                    </a:cubicBezTo>
                    <a:lnTo>
                      <a:pt x="0" y="3369"/>
                    </a:lnTo>
                    <a:cubicBezTo>
                      <a:pt x="34" y="3636"/>
                      <a:pt x="251" y="3770"/>
                      <a:pt x="467" y="3770"/>
                    </a:cubicBezTo>
                    <a:cubicBezTo>
                      <a:pt x="684" y="3770"/>
                      <a:pt x="901" y="3636"/>
                      <a:pt x="934" y="3369"/>
                    </a:cubicBezTo>
                    <a:lnTo>
                      <a:pt x="934" y="401"/>
                    </a:lnTo>
                    <a:cubicBezTo>
                      <a:pt x="901" y="134"/>
                      <a:pt x="684" y="0"/>
                      <a:pt x="4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0015;p62">
                <a:extLst>
                  <a:ext uri="{FF2B5EF4-FFF2-40B4-BE49-F238E27FC236}">
                    <a16:creationId xmlns:a16="http://schemas.microsoft.com/office/drawing/2014/main" id="{2E731984-B329-4AA8-AC73-D355E19D2691}"/>
                  </a:ext>
                </a:extLst>
              </p:cNvPr>
              <p:cNvSpPr/>
              <p:nvPr/>
            </p:nvSpPr>
            <p:spPr>
              <a:xfrm>
                <a:off x="4754400" y="3223575"/>
                <a:ext cx="834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935" extrusionOk="0">
                    <a:moveTo>
                      <a:pt x="568" y="1"/>
                    </a:moveTo>
                    <a:cubicBezTo>
                      <a:pt x="0" y="68"/>
                      <a:pt x="0" y="868"/>
                      <a:pt x="568" y="935"/>
                    </a:cubicBezTo>
                    <a:lnTo>
                      <a:pt x="2769" y="935"/>
                    </a:lnTo>
                    <a:cubicBezTo>
                      <a:pt x="3336" y="868"/>
                      <a:pt x="3336" y="68"/>
                      <a:pt x="27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0016;p62">
                <a:extLst>
                  <a:ext uri="{FF2B5EF4-FFF2-40B4-BE49-F238E27FC236}">
                    <a16:creationId xmlns:a16="http://schemas.microsoft.com/office/drawing/2014/main" id="{F5C05497-BC5A-4B9F-A9E7-AB213E255BB8}"/>
                  </a:ext>
                </a:extLst>
              </p:cNvPr>
              <p:cNvSpPr/>
              <p:nvPr/>
            </p:nvSpPr>
            <p:spPr>
              <a:xfrm>
                <a:off x="4991300" y="3131550"/>
                <a:ext cx="824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2894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300" y="2748"/>
                    </a:lnTo>
                    <a:cubicBezTo>
                      <a:pt x="2402" y="2850"/>
                      <a:pt x="2518" y="2893"/>
                      <a:pt x="2628" y="2893"/>
                    </a:cubicBezTo>
                    <a:cubicBezTo>
                      <a:pt x="2987" y="2893"/>
                      <a:pt x="3298" y="2445"/>
                      <a:pt x="2967" y="2114"/>
                    </a:cubicBezTo>
                    <a:lnTo>
                      <a:pt x="999" y="146"/>
                    </a:lnTo>
                    <a:cubicBezTo>
                      <a:pt x="896" y="43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0017;p62">
                <a:extLst>
                  <a:ext uri="{FF2B5EF4-FFF2-40B4-BE49-F238E27FC236}">
                    <a16:creationId xmlns:a16="http://schemas.microsoft.com/office/drawing/2014/main" id="{DE349506-7531-45E8-AE31-097854594B39}"/>
                  </a:ext>
                </a:extLst>
              </p:cNvPr>
              <p:cNvSpPr/>
              <p:nvPr/>
            </p:nvSpPr>
            <p:spPr>
              <a:xfrm>
                <a:off x="5071350" y="2984725"/>
                <a:ext cx="6217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129" extrusionOk="0">
                    <a:moveTo>
                      <a:pt x="1857" y="1"/>
                    </a:moveTo>
                    <a:cubicBezTo>
                      <a:pt x="1761" y="1"/>
                      <a:pt x="1660" y="35"/>
                      <a:pt x="1566" y="115"/>
                    </a:cubicBezTo>
                    <a:lnTo>
                      <a:pt x="332" y="1349"/>
                    </a:lnTo>
                    <a:cubicBezTo>
                      <a:pt x="1" y="1680"/>
                      <a:pt x="311" y="2128"/>
                      <a:pt x="670" y="2128"/>
                    </a:cubicBezTo>
                    <a:cubicBezTo>
                      <a:pt x="781" y="2128"/>
                      <a:pt x="896" y="2085"/>
                      <a:pt x="999" y="1983"/>
                    </a:cubicBezTo>
                    <a:lnTo>
                      <a:pt x="2200" y="782"/>
                    </a:lnTo>
                    <a:cubicBezTo>
                      <a:pt x="2487" y="442"/>
                      <a:pt x="2202" y="1"/>
                      <a:pt x="185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0018;p62">
                <a:extLst>
                  <a:ext uri="{FF2B5EF4-FFF2-40B4-BE49-F238E27FC236}">
                    <a16:creationId xmlns:a16="http://schemas.microsoft.com/office/drawing/2014/main" id="{5EB0BE41-B421-455D-86D1-D139778E9E52}"/>
                  </a:ext>
                </a:extLst>
              </p:cNvPr>
              <p:cNvSpPr/>
              <p:nvPr/>
            </p:nvSpPr>
            <p:spPr>
              <a:xfrm>
                <a:off x="4617050" y="3321700"/>
                <a:ext cx="882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142" extrusionOk="0">
                    <a:moveTo>
                      <a:pt x="663" y="0"/>
                    </a:moveTo>
                    <a:cubicBezTo>
                      <a:pt x="306" y="0"/>
                      <a:pt x="1" y="448"/>
                      <a:pt x="357" y="779"/>
                    </a:cubicBezTo>
                    <a:lnTo>
                      <a:pt x="2559" y="3014"/>
                    </a:lnTo>
                    <a:cubicBezTo>
                      <a:pt x="2656" y="3104"/>
                      <a:pt x="2763" y="3141"/>
                      <a:pt x="2865" y="3141"/>
                    </a:cubicBezTo>
                    <a:cubicBezTo>
                      <a:pt x="3223" y="3141"/>
                      <a:pt x="3530" y="2684"/>
                      <a:pt x="3193" y="2347"/>
                    </a:cubicBezTo>
                    <a:lnTo>
                      <a:pt x="991" y="145"/>
                    </a:lnTo>
                    <a:cubicBezTo>
                      <a:pt x="889" y="43"/>
                      <a:pt x="773" y="0"/>
                      <a:pt x="66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0019;p62">
                <a:extLst>
                  <a:ext uri="{FF2B5EF4-FFF2-40B4-BE49-F238E27FC236}">
                    <a16:creationId xmlns:a16="http://schemas.microsoft.com/office/drawing/2014/main" id="{C03BFEC2-D8C6-4852-970A-558A0D24807D}"/>
                  </a:ext>
                </a:extLst>
              </p:cNvPr>
              <p:cNvSpPr/>
              <p:nvPr/>
            </p:nvSpPr>
            <p:spPr>
              <a:xfrm>
                <a:off x="4789425" y="3371575"/>
                <a:ext cx="805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862" extrusionOk="0">
                    <a:moveTo>
                      <a:pt x="2575" y="0"/>
                    </a:moveTo>
                    <a:cubicBezTo>
                      <a:pt x="2473" y="0"/>
                      <a:pt x="2367" y="36"/>
                      <a:pt x="2269" y="118"/>
                    </a:cubicBezTo>
                    <a:lnTo>
                      <a:pt x="334" y="2087"/>
                    </a:lnTo>
                    <a:cubicBezTo>
                      <a:pt x="0" y="2395"/>
                      <a:pt x="299" y="2862"/>
                      <a:pt x="653" y="2862"/>
                    </a:cubicBezTo>
                    <a:cubicBezTo>
                      <a:pt x="758" y="2862"/>
                      <a:pt x="868" y="2820"/>
                      <a:pt x="968" y="2720"/>
                    </a:cubicBezTo>
                    <a:lnTo>
                      <a:pt x="2936" y="752"/>
                    </a:lnTo>
                    <a:cubicBezTo>
                      <a:pt x="3220" y="416"/>
                      <a:pt x="2924" y="0"/>
                      <a:pt x="257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0020;p62">
                <a:extLst>
                  <a:ext uri="{FF2B5EF4-FFF2-40B4-BE49-F238E27FC236}">
                    <a16:creationId xmlns:a16="http://schemas.microsoft.com/office/drawing/2014/main" id="{5A417B78-A275-4CCD-96DF-B18522379CB7}"/>
                  </a:ext>
                </a:extLst>
              </p:cNvPr>
              <p:cNvSpPr/>
              <p:nvPr/>
            </p:nvSpPr>
            <p:spPr>
              <a:xfrm>
                <a:off x="5003725" y="3278450"/>
                <a:ext cx="68925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390" extrusionOk="0">
                    <a:moveTo>
                      <a:pt x="684" y="0"/>
                    </a:moveTo>
                    <a:cubicBezTo>
                      <a:pt x="321" y="0"/>
                      <a:pt x="0" y="473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9" y="2390"/>
                    </a:cubicBezTo>
                    <a:cubicBezTo>
                      <a:pt x="2452" y="2390"/>
                      <a:pt x="2756" y="1955"/>
                      <a:pt x="2470" y="1642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0021;p62">
                <a:extLst>
                  <a:ext uri="{FF2B5EF4-FFF2-40B4-BE49-F238E27FC236}">
                    <a16:creationId xmlns:a16="http://schemas.microsoft.com/office/drawing/2014/main" id="{A5F5AD17-894A-4F2B-8497-72D259BAFFEB}"/>
                  </a:ext>
                </a:extLst>
              </p:cNvPr>
              <p:cNvSpPr/>
              <p:nvPr/>
            </p:nvSpPr>
            <p:spPr>
              <a:xfrm>
                <a:off x="4561825" y="3475125"/>
                <a:ext cx="69950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393" extrusionOk="0">
                    <a:moveTo>
                      <a:pt x="2143" y="1"/>
                    </a:moveTo>
                    <a:cubicBezTo>
                      <a:pt x="2037" y="1"/>
                      <a:pt x="1927" y="44"/>
                      <a:pt x="1833" y="146"/>
                    </a:cubicBezTo>
                    <a:lnTo>
                      <a:pt x="332" y="1614"/>
                    </a:lnTo>
                    <a:cubicBezTo>
                      <a:pt x="0" y="1945"/>
                      <a:pt x="311" y="2393"/>
                      <a:pt x="670" y="2393"/>
                    </a:cubicBezTo>
                    <a:cubicBezTo>
                      <a:pt x="781" y="2393"/>
                      <a:pt x="896" y="2350"/>
                      <a:pt x="999" y="2248"/>
                    </a:cubicBezTo>
                    <a:lnTo>
                      <a:pt x="2466" y="780"/>
                    </a:lnTo>
                    <a:cubicBezTo>
                      <a:pt x="2798" y="449"/>
                      <a:pt x="2487" y="1"/>
                      <a:pt x="2143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0022;p62">
                <a:extLst>
                  <a:ext uri="{FF2B5EF4-FFF2-40B4-BE49-F238E27FC236}">
                    <a16:creationId xmlns:a16="http://schemas.microsoft.com/office/drawing/2014/main" id="{17873180-DF20-406E-A4B0-7EB035262A0E}"/>
                  </a:ext>
                </a:extLst>
              </p:cNvPr>
              <p:cNvSpPr/>
              <p:nvPr/>
            </p:nvSpPr>
            <p:spPr>
              <a:xfrm>
                <a:off x="3477225" y="3972850"/>
                <a:ext cx="80450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2866" extrusionOk="0">
                    <a:moveTo>
                      <a:pt x="632" y="0"/>
                    </a:moveTo>
                    <a:cubicBezTo>
                      <a:pt x="276" y="0"/>
                      <a:pt x="0" y="416"/>
                      <a:pt x="285" y="752"/>
                    </a:cubicBezTo>
                    <a:lnTo>
                      <a:pt x="2253" y="2720"/>
                    </a:lnTo>
                    <a:cubicBezTo>
                      <a:pt x="2355" y="2822"/>
                      <a:pt x="2469" y="2865"/>
                      <a:pt x="2577" y="2865"/>
                    </a:cubicBezTo>
                    <a:cubicBezTo>
                      <a:pt x="2926" y="2865"/>
                      <a:pt x="3218" y="2417"/>
                      <a:pt x="2886" y="2086"/>
                    </a:cubicBezTo>
                    <a:lnTo>
                      <a:pt x="952" y="118"/>
                    </a:lnTo>
                    <a:cubicBezTo>
                      <a:pt x="846" y="35"/>
                      <a:pt x="736" y="0"/>
                      <a:pt x="63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0023;p62">
                <a:extLst>
                  <a:ext uri="{FF2B5EF4-FFF2-40B4-BE49-F238E27FC236}">
                    <a16:creationId xmlns:a16="http://schemas.microsoft.com/office/drawing/2014/main" id="{D11BDC7E-31BF-4654-B39E-6C3859AB8A7B}"/>
                  </a:ext>
                </a:extLst>
              </p:cNvPr>
              <p:cNvSpPr/>
              <p:nvPr/>
            </p:nvSpPr>
            <p:spPr>
              <a:xfrm>
                <a:off x="3567775" y="4119050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66" y="0"/>
                    </a:moveTo>
                    <a:cubicBezTo>
                      <a:pt x="2263" y="0"/>
                      <a:pt x="2158" y="42"/>
                      <a:pt x="2066" y="141"/>
                    </a:cubicBezTo>
                    <a:lnTo>
                      <a:pt x="332" y="1875"/>
                    </a:lnTo>
                    <a:cubicBezTo>
                      <a:pt x="1" y="2207"/>
                      <a:pt x="312" y="2655"/>
                      <a:pt x="670" y="2655"/>
                    </a:cubicBezTo>
                    <a:cubicBezTo>
                      <a:pt x="781" y="2655"/>
                      <a:pt x="897" y="2612"/>
                      <a:pt x="999" y="2509"/>
                    </a:cubicBezTo>
                    <a:lnTo>
                      <a:pt x="2700" y="808"/>
                    </a:lnTo>
                    <a:cubicBezTo>
                      <a:pt x="3035" y="474"/>
                      <a:pt x="2714" y="0"/>
                      <a:pt x="236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0024;p62">
                <a:extLst>
                  <a:ext uri="{FF2B5EF4-FFF2-40B4-BE49-F238E27FC236}">
                    <a16:creationId xmlns:a16="http://schemas.microsoft.com/office/drawing/2014/main" id="{F1F02B27-32DE-4EC7-8EAF-CDC690955650}"/>
                  </a:ext>
                </a:extLst>
              </p:cNvPr>
              <p:cNvSpPr/>
              <p:nvPr/>
            </p:nvSpPr>
            <p:spPr>
              <a:xfrm>
                <a:off x="3709550" y="4058050"/>
                <a:ext cx="69250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408" extrusionOk="0">
                    <a:moveTo>
                      <a:pt x="641" y="0"/>
                    </a:moveTo>
                    <a:cubicBezTo>
                      <a:pt x="292" y="0"/>
                      <a:pt x="0" y="448"/>
                      <a:pt x="332" y="780"/>
                    </a:cubicBezTo>
                    <a:cubicBezTo>
                      <a:pt x="799" y="1280"/>
                      <a:pt x="1299" y="1780"/>
                      <a:pt x="1799" y="2281"/>
                    </a:cubicBezTo>
                    <a:cubicBezTo>
                      <a:pt x="1896" y="2370"/>
                      <a:pt x="2003" y="2408"/>
                      <a:pt x="2106" y="2408"/>
                    </a:cubicBezTo>
                    <a:cubicBezTo>
                      <a:pt x="2463" y="2408"/>
                      <a:pt x="2770" y="1950"/>
                      <a:pt x="2433" y="1614"/>
                    </a:cubicBezTo>
                    <a:cubicBezTo>
                      <a:pt x="1966" y="1113"/>
                      <a:pt x="1466" y="646"/>
                      <a:pt x="965" y="146"/>
                    </a:cubicBezTo>
                    <a:cubicBezTo>
                      <a:pt x="863" y="43"/>
                      <a:pt x="749" y="0"/>
                      <a:pt x="64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0025;p62">
                <a:extLst>
                  <a:ext uri="{FF2B5EF4-FFF2-40B4-BE49-F238E27FC236}">
                    <a16:creationId xmlns:a16="http://schemas.microsoft.com/office/drawing/2014/main" id="{BF7F06BE-37B7-491B-BB6A-79D63F128085}"/>
                  </a:ext>
                </a:extLst>
              </p:cNvPr>
              <p:cNvSpPr/>
              <p:nvPr/>
            </p:nvSpPr>
            <p:spPr>
              <a:xfrm>
                <a:off x="3830400" y="4181975"/>
                <a:ext cx="23375" cy="579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319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1894"/>
                    </a:lnTo>
                    <a:cubicBezTo>
                      <a:pt x="34" y="2177"/>
                      <a:pt x="251" y="2319"/>
                      <a:pt x="468" y="2319"/>
                    </a:cubicBezTo>
                    <a:cubicBezTo>
                      <a:pt x="685" y="2319"/>
                      <a:pt x="901" y="2177"/>
                      <a:pt x="935" y="1894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0026;p62">
                <a:extLst>
                  <a:ext uri="{FF2B5EF4-FFF2-40B4-BE49-F238E27FC236}">
                    <a16:creationId xmlns:a16="http://schemas.microsoft.com/office/drawing/2014/main" id="{14DF6562-65FA-4214-8DD7-26AEEB43EF05}"/>
                  </a:ext>
                </a:extLst>
              </p:cNvPr>
              <p:cNvSpPr/>
              <p:nvPr/>
            </p:nvSpPr>
            <p:spPr>
              <a:xfrm>
                <a:off x="3954650" y="4033150"/>
                <a:ext cx="88375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3156" extrusionOk="0">
                    <a:moveTo>
                      <a:pt x="670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536" y="3010"/>
                    </a:lnTo>
                    <a:cubicBezTo>
                      <a:pt x="2639" y="3112"/>
                      <a:pt x="2754" y="3155"/>
                      <a:pt x="2865" y="3155"/>
                    </a:cubicBezTo>
                    <a:cubicBezTo>
                      <a:pt x="3224" y="3155"/>
                      <a:pt x="3534" y="2707"/>
                      <a:pt x="3203" y="2376"/>
                    </a:cubicBezTo>
                    <a:lnTo>
                      <a:pt x="1002" y="141"/>
                    </a:lnTo>
                    <a:cubicBezTo>
                      <a:pt x="895" y="42"/>
                      <a:pt x="779" y="0"/>
                      <a:pt x="67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0027;p62">
                <a:extLst>
                  <a:ext uri="{FF2B5EF4-FFF2-40B4-BE49-F238E27FC236}">
                    <a16:creationId xmlns:a16="http://schemas.microsoft.com/office/drawing/2014/main" id="{BBE84FC0-F5F6-492B-BB72-8399677ED7A1}"/>
                  </a:ext>
                </a:extLst>
              </p:cNvPr>
              <p:cNvSpPr/>
              <p:nvPr/>
            </p:nvSpPr>
            <p:spPr>
              <a:xfrm>
                <a:off x="4083900" y="3966425"/>
                <a:ext cx="6927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418" extrusionOk="0">
                    <a:moveTo>
                      <a:pt x="2116" y="1"/>
                    </a:moveTo>
                    <a:cubicBezTo>
                      <a:pt x="2011" y="1"/>
                      <a:pt x="1902" y="42"/>
                      <a:pt x="1803" y="142"/>
                    </a:cubicBezTo>
                    <a:cubicBezTo>
                      <a:pt x="1302" y="642"/>
                      <a:pt x="802" y="1109"/>
                      <a:pt x="335" y="1609"/>
                    </a:cubicBezTo>
                    <a:cubicBezTo>
                      <a:pt x="0" y="1944"/>
                      <a:pt x="301" y="2417"/>
                      <a:pt x="655" y="2417"/>
                    </a:cubicBezTo>
                    <a:cubicBezTo>
                      <a:pt x="760" y="2417"/>
                      <a:pt x="870" y="2376"/>
                      <a:pt x="969" y="2276"/>
                    </a:cubicBezTo>
                    <a:cubicBezTo>
                      <a:pt x="1469" y="1776"/>
                      <a:pt x="1936" y="1276"/>
                      <a:pt x="2436" y="809"/>
                    </a:cubicBezTo>
                    <a:cubicBezTo>
                      <a:pt x="2771" y="474"/>
                      <a:pt x="2470" y="1"/>
                      <a:pt x="211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0028;p62">
                <a:extLst>
                  <a:ext uri="{FF2B5EF4-FFF2-40B4-BE49-F238E27FC236}">
                    <a16:creationId xmlns:a16="http://schemas.microsoft.com/office/drawing/2014/main" id="{E02374E7-4178-40B2-9508-D1BA132DAE97}"/>
                  </a:ext>
                </a:extLst>
              </p:cNvPr>
              <p:cNvSpPr/>
              <p:nvPr/>
            </p:nvSpPr>
            <p:spPr>
              <a:xfrm>
                <a:off x="4028025" y="3793800"/>
                <a:ext cx="701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418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4" y="2418"/>
                      <a:pt x="2122" y="2418"/>
                    </a:cubicBezTo>
                    <a:cubicBezTo>
                      <a:pt x="2485" y="2418"/>
                      <a:pt x="2804" y="1951"/>
                      <a:pt x="2470" y="1643"/>
                    </a:cubicBezTo>
                    <a:lnTo>
                      <a:pt x="1002" y="142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0029;p62">
                <a:extLst>
                  <a:ext uri="{FF2B5EF4-FFF2-40B4-BE49-F238E27FC236}">
                    <a16:creationId xmlns:a16="http://schemas.microsoft.com/office/drawing/2014/main" id="{28882270-AF53-4297-AFFA-6D6BB670F1F2}"/>
                  </a:ext>
                </a:extLst>
              </p:cNvPr>
              <p:cNvSpPr/>
              <p:nvPr/>
            </p:nvSpPr>
            <p:spPr>
              <a:xfrm>
                <a:off x="4009750" y="3628575"/>
                <a:ext cx="699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393" extrusionOk="0">
                    <a:moveTo>
                      <a:pt x="2129" y="1"/>
                    </a:moveTo>
                    <a:cubicBezTo>
                      <a:pt x="2018" y="1"/>
                      <a:pt x="1902" y="43"/>
                      <a:pt x="1800" y="146"/>
                    </a:cubicBezTo>
                    <a:lnTo>
                      <a:pt x="332" y="1614"/>
                    </a:lnTo>
                    <a:cubicBezTo>
                      <a:pt x="1" y="1945"/>
                      <a:pt x="312" y="2393"/>
                      <a:pt x="670" y="2393"/>
                    </a:cubicBezTo>
                    <a:cubicBezTo>
                      <a:pt x="781" y="2393"/>
                      <a:pt x="897" y="2350"/>
                      <a:pt x="999" y="2247"/>
                    </a:cubicBezTo>
                    <a:lnTo>
                      <a:pt x="2467" y="780"/>
                    </a:lnTo>
                    <a:cubicBezTo>
                      <a:pt x="2798" y="448"/>
                      <a:pt x="2487" y="1"/>
                      <a:pt x="212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0030;p62">
                <a:extLst>
                  <a:ext uri="{FF2B5EF4-FFF2-40B4-BE49-F238E27FC236}">
                    <a16:creationId xmlns:a16="http://schemas.microsoft.com/office/drawing/2014/main" id="{E3156997-874A-4415-94B7-870AC375C23D}"/>
                  </a:ext>
                </a:extLst>
              </p:cNvPr>
              <p:cNvSpPr/>
              <p:nvPr/>
            </p:nvSpPr>
            <p:spPr>
              <a:xfrm>
                <a:off x="4120600" y="4094850"/>
                <a:ext cx="86450" cy="78125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3125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0" y="3090"/>
                      <a:pt x="2731" y="3124"/>
                      <a:pt x="2827" y="3124"/>
                    </a:cubicBezTo>
                    <a:cubicBezTo>
                      <a:pt x="3172" y="3124"/>
                      <a:pt x="3457" y="2683"/>
                      <a:pt x="3170" y="2343"/>
                    </a:cubicBezTo>
                    <a:lnTo>
                      <a:pt x="968" y="142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0031;p62">
                <a:extLst>
                  <a:ext uri="{FF2B5EF4-FFF2-40B4-BE49-F238E27FC236}">
                    <a16:creationId xmlns:a16="http://schemas.microsoft.com/office/drawing/2014/main" id="{174D2C4D-7DED-425C-B1A8-42128316617B}"/>
                  </a:ext>
                </a:extLst>
              </p:cNvPr>
              <p:cNvSpPr/>
              <p:nvPr/>
            </p:nvSpPr>
            <p:spPr>
              <a:xfrm>
                <a:off x="4345775" y="4065225"/>
                <a:ext cx="2337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287" extrusionOk="0">
                    <a:moveTo>
                      <a:pt x="467" y="1"/>
                    </a:moveTo>
                    <a:cubicBezTo>
                      <a:pt x="251" y="1"/>
                      <a:pt x="34" y="142"/>
                      <a:pt x="0" y="426"/>
                    </a:cubicBezTo>
                    <a:lnTo>
                      <a:pt x="0" y="3862"/>
                    </a:lnTo>
                    <a:cubicBezTo>
                      <a:pt x="34" y="4145"/>
                      <a:pt x="251" y="4287"/>
                      <a:pt x="467" y="4287"/>
                    </a:cubicBezTo>
                    <a:cubicBezTo>
                      <a:pt x="684" y="4287"/>
                      <a:pt x="901" y="4145"/>
                      <a:pt x="934" y="3862"/>
                    </a:cubicBezTo>
                    <a:lnTo>
                      <a:pt x="934" y="426"/>
                    </a:lnTo>
                    <a:cubicBezTo>
                      <a:pt x="901" y="142"/>
                      <a:pt x="684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0032;p62">
                <a:extLst>
                  <a:ext uri="{FF2B5EF4-FFF2-40B4-BE49-F238E27FC236}">
                    <a16:creationId xmlns:a16="http://schemas.microsoft.com/office/drawing/2014/main" id="{0FCD318B-080D-43DA-8204-EE4BFDF3B3DD}"/>
                  </a:ext>
                </a:extLst>
              </p:cNvPr>
              <p:cNvSpPr/>
              <p:nvPr/>
            </p:nvSpPr>
            <p:spPr>
              <a:xfrm>
                <a:off x="4362450" y="4261000"/>
                <a:ext cx="951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901" extrusionOk="0">
                    <a:moveTo>
                      <a:pt x="534" y="0"/>
                    </a:moveTo>
                    <a:cubicBezTo>
                      <a:pt x="1" y="34"/>
                      <a:pt x="1" y="867"/>
                      <a:pt x="534" y="901"/>
                    </a:cubicBezTo>
                    <a:lnTo>
                      <a:pt x="3236" y="901"/>
                    </a:lnTo>
                    <a:cubicBezTo>
                      <a:pt x="3803" y="867"/>
                      <a:pt x="3803" y="34"/>
                      <a:pt x="32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0033;p62">
                <a:extLst>
                  <a:ext uri="{FF2B5EF4-FFF2-40B4-BE49-F238E27FC236}">
                    <a16:creationId xmlns:a16="http://schemas.microsoft.com/office/drawing/2014/main" id="{3E1E688E-01C0-4F3F-A76B-F275C5B964F4}"/>
                  </a:ext>
                </a:extLst>
              </p:cNvPr>
              <p:cNvSpPr/>
              <p:nvPr/>
            </p:nvSpPr>
            <p:spPr>
              <a:xfrm>
                <a:off x="4475850" y="4089925"/>
                <a:ext cx="80600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2849" extrusionOk="0">
                    <a:moveTo>
                      <a:pt x="2596" y="1"/>
                    </a:moveTo>
                    <a:cubicBezTo>
                      <a:pt x="2499" y="1"/>
                      <a:pt x="2398" y="32"/>
                      <a:pt x="2303" y="105"/>
                    </a:cubicBezTo>
                    <a:lnTo>
                      <a:pt x="335" y="2073"/>
                    </a:lnTo>
                    <a:cubicBezTo>
                      <a:pt x="1" y="2381"/>
                      <a:pt x="320" y="2848"/>
                      <a:pt x="682" y="2848"/>
                    </a:cubicBezTo>
                    <a:cubicBezTo>
                      <a:pt x="790" y="2848"/>
                      <a:pt x="902" y="2807"/>
                      <a:pt x="1002" y="2707"/>
                    </a:cubicBezTo>
                    <a:lnTo>
                      <a:pt x="2937" y="739"/>
                    </a:lnTo>
                    <a:cubicBezTo>
                      <a:pt x="3223" y="400"/>
                      <a:pt x="2940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0034;p62">
                <a:extLst>
                  <a:ext uri="{FF2B5EF4-FFF2-40B4-BE49-F238E27FC236}">
                    <a16:creationId xmlns:a16="http://schemas.microsoft.com/office/drawing/2014/main" id="{C5F3CD6B-22BB-40EC-BC9A-03A5B11A37CE}"/>
                  </a:ext>
                </a:extLst>
              </p:cNvPr>
              <p:cNvSpPr/>
              <p:nvPr/>
            </p:nvSpPr>
            <p:spPr>
              <a:xfrm>
                <a:off x="4580075" y="4168250"/>
                <a:ext cx="689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390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8" y="2390"/>
                    </a:cubicBezTo>
                    <a:cubicBezTo>
                      <a:pt x="2452" y="2390"/>
                      <a:pt x="2757" y="1948"/>
                      <a:pt x="2470" y="1609"/>
                    </a:cubicBezTo>
                    <a:lnTo>
                      <a:pt x="1003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0035;p62">
                <a:extLst>
                  <a:ext uri="{FF2B5EF4-FFF2-40B4-BE49-F238E27FC236}">
                    <a16:creationId xmlns:a16="http://schemas.microsoft.com/office/drawing/2014/main" id="{BA502ED1-8676-4A78-939B-FB06BC753019}"/>
                  </a:ext>
                </a:extLst>
              </p:cNvPr>
              <p:cNvSpPr/>
              <p:nvPr/>
            </p:nvSpPr>
            <p:spPr>
              <a:xfrm>
                <a:off x="4666075" y="4059475"/>
                <a:ext cx="609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2103" extrusionOk="0">
                    <a:moveTo>
                      <a:pt x="1832" y="1"/>
                    </a:moveTo>
                    <a:cubicBezTo>
                      <a:pt x="1745" y="1"/>
                      <a:pt x="1654" y="28"/>
                      <a:pt x="1565" y="89"/>
                    </a:cubicBezTo>
                    <a:lnTo>
                      <a:pt x="331" y="1323"/>
                    </a:lnTo>
                    <a:cubicBezTo>
                      <a:pt x="0" y="1654"/>
                      <a:pt x="291" y="2102"/>
                      <a:pt x="641" y="2102"/>
                    </a:cubicBezTo>
                    <a:cubicBezTo>
                      <a:pt x="749" y="2102"/>
                      <a:pt x="863" y="2059"/>
                      <a:pt x="965" y="1957"/>
                    </a:cubicBezTo>
                    <a:lnTo>
                      <a:pt x="2199" y="723"/>
                    </a:lnTo>
                    <a:cubicBezTo>
                      <a:pt x="2438" y="404"/>
                      <a:pt x="2170" y="1"/>
                      <a:pt x="183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0036;p62">
                <a:extLst>
                  <a:ext uri="{FF2B5EF4-FFF2-40B4-BE49-F238E27FC236}">
                    <a16:creationId xmlns:a16="http://schemas.microsoft.com/office/drawing/2014/main" id="{ECA7143F-CE0F-4975-81B3-AAF79459163B}"/>
                  </a:ext>
                </a:extLst>
              </p:cNvPr>
              <p:cNvSpPr/>
              <p:nvPr/>
            </p:nvSpPr>
            <p:spPr>
              <a:xfrm>
                <a:off x="3660275" y="4297500"/>
                <a:ext cx="7595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2651" extrusionOk="0">
                    <a:moveTo>
                      <a:pt x="667" y="0"/>
                    </a:moveTo>
                    <a:cubicBezTo>
                      <a:pt x="320" y="0"/>
                      <a:pt x="0" y="467"/>
                      <a:pt x="334" y="775"/>
                    </a:cubicBezTo>
                    <a:lnTo>
                      <a:pt x="2036" y="2510"/>
                    </a:lnTo>
                    <a:cubicBezTo>
                      <a:pt x="2135" y="2609"/>
                      <a:pt x="2246" y="2650"/>
                      <a:pt x="2354" y="2650"/>
                    </a:cubicBezTo>
                    <a:cubicBezTo>
                      <a:pt x="2717" y="2650"/>
                      <a:pt x="3037" y="2177"/>
                      <a:pt x="2703" y="1843"/>
                    </a:cubicBezTo>
                    <a:lnTo>
                      <a:pt x="968" y="141"/>
                    </a:lnTo>
                    <a:cubicBezTo>
                      <a:pt x="876" y="42"/>
                      <a:pt x="770" y="0"/>
                      <a:pt x="6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0037;p62">
                <a:extLst>
                  <a:ext uri="{FF2B5EF4-FFF2-40B4-BE49-F238E27FC236}">
                    <a16:creationId xmlns:a16="http://schemas.microsoft.com/office/drawing/2014/main" id="{8D9CB598-E5DB-4218-B254-861A0A6BBCE7}"/>
                  </a:ext>
                </a:extLst>
              </p:cNvPr>
              <p:cNvSpPr/>
              <p:nvPr/>
            </p:nvSpPr>
            <p:spPr>
              <a:xfrm>
                <a:off x="381365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619" y="1"/>
                    </a:moveTo>
                    <a:cubicBezTo>
                      <a:pt x="2514" y="1"/>
                      <a:pt x="2404" y="42"/>
                      <a:pt x="2305" y="142"/>
                    </a:cubicBezTo>
                    <a:lnTo>
                      <a:pt x="337" y="2110"/>
                    </a:lnTo>
                    <a:cubicBezTo>
                      <a:pt x="0" y="2447"/>
                      <a:pt x="308" y="2904"/>
                      <a:pt x="665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4" y="474"/>
                      <a:pt x="2973" y="1"/>
                      <a:pt x="261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0038;p62">
                <a:extLst>
                  <a:ext uri="{FF2B5EF4-FFF2-40B4-BE49-F238E27FC236}">
                    <a16:creationId xmlns:a16="http://schemas.microsoft.com/office/drawing/2014/main" id="{7D2BD5C9-14DF-4F1E-8489-0DDBFE896CE2}"/>
                  </a:ext>
                </a:extLst>
              </p:cNvPr>
              <p:cNvSpPr/>
              <p:nvPr/>
            </p:nvSpPr>
            <p:spPr>
              <a:xfrm>
                <a:off x="3948800" y="4235800"/>
                <a:ext cx="73525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601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2070" y="2509"/>
                    </a:lnTo>
                    <a:cubicBezTo>
                      <a:pt x="2154" y="2573"/>
                      <a:pt x="2245" y="2601"/>
                      <a:pt x="2333" y="2601"/>
                    </a:cubicBezTo>
                    <a:cubicBezTo>
                      <a:pt x="2659" y="2601"/>
                      <a:pt x="2940" y="2217"/>
                      <a:pt x="2703" y="1875"/>
                    </a:cubicBezTo>
                    <a:lnTo>
                      <a:pt x="1002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0039;p62">
                <a:extLst>
                  <a:ext uri="{FF2B5EF4-FFF2-40B4-BE49-F238E27FC236}">
                    <a16:creationId xmlns:a16="http://schemas.microsoft.com/office/drawing/2014/main" id="{60123D37-8AD2-42F4-9255-A9462208CC5B}"/>
                  </a:ext>
                </a:extLst>
              </p:cNvPr>
              <p:cNvSpPr/>
              <p:nvPr/>
            </p:nvSpPr>
            <p:spPr>
              <a:xfrm>
                <a:off x="401630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590" y="1"/>
                    </a:moveTo>
                    <a:cubicBezTo>
                      <a:pt x="2482" y="1"/>
                      <a:pt x="2371" y="42"/>
                      <a:pt x="2272" y="142"/>
                    </a:cubicBezTo>
                    <a:lnTo>
                      <a:pt x="337" y="2110"/>
                    </a:lnTo>
                    <a:cubicBezTo>
                      <a:pt x="0" y="2447"/>
                      <a:pt x="307" y="2904"/>
                      <a:pt x="664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3" y="474"/>
                      <a:pt x="2953" y="1"/>
                      <a:pt x="259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0040;p62">
                <a:extLst>
                  <a:ext uri="{FF2B5EF4-FFF2-40B4-BE49-F238E27FC236}">
                    <a16:creationId xmlns:a16="http://schemas.microsoft.com/office/drawing/2014/main" id="{D4E32938-B688-4552-85BD-F59B3A3F7F54}"/>
                  </a:ext>
                </a:extLst>
              </p:cNvPr>
              <p:cNvSpPr/>
              <p:nvPr/>
            </p:nvSpPr>
            <p:spPr>
              <a:xfrm>
                <a:off x="4169600" y="4254150"/>
                <a:ext cx="7522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5" extrusionOk="0">
                    <a:moveTo>
                      <a:pt x="662" y="0"/>
                    </a:moveTo>
                    <a:cubicBezTo>
                      <a:pt x="307" y="0"/>
                      <a:pt x="1" y="473"/>
                      <a:pt x="309" y="808"/>
                    </a:cubicBezTo>
                    <a:cubicBezTo>
                      <a:pt x="910" y="1375"/>
                      <a:pt x="1477" y="1942"/>
                      <a:pt x="2044" y="2509"/>
                    </a:cubicBezTo>
                    <a:cubicBezTo>
                      <a:pt x="2146" y="2612"/>
                      <a:pt x="2260" y="2654"/>
                      <a:pt x="2368" y="2654"/>
                    </a:cubicBezTo>
                    <a:cubicBezTo>
                      <a:pt x="2717" y="2654"/>
                      <a:pt x="3009" y="2207"/>
                      <a:pt x="2678" y="1875"/>
                    </a:cubicBezTo>
                    <a:cubicBezTo>
                      <a:pt x="2111" y="1308"/>
                      <a:pt x="1544" y="708"/>
                      <a:pt x="976" y="141"/>
                    </a:cubicBezTo>
                    <a:cubicBezTo>
                      <a:pt x="877" y="42"/>
                      <a:pt x="768" y="0"/>
                      <a:pt x="66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0041;p62">
                <a:extLst>
                  <a:ext uri="{FF2B5EF4-FFF2-40B4-BE49-F238E27FC236}">
                    <a16:creationId xmlns:a16="http://schemas.microsoft.com/office/drawing/2014/main" id="{D4A214DD-F943-4FA4-A6F4-62B24FD40BCA}"/>
                  </a:ext>
                </a:extLst>
              </p:cNvPr>
              <p:cNvSpPr/>
              <p:nvPr/>
            </p:nvSpPr>
            <p:spPr>
              <a:xfrm>
                <a:off x="4274025" y="4420675"/>
                <a:ext cx="68050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394" extrusionOk="0">
                    <a:moveTo>
                      <a:pt x="2103" y="0"/>
                    </a:moveTo>
                    <a:cubicBezTo>
                      <a:pt x="2004" y="0"/>
                      <a:pt x="1900" y="36"/>
                      <a:pt x="1803" y="118"/>
                    </a:cubicBezTo>
                    <a:lnTo>
                      <a:pt x="335" y="1586"/>
                    </a:lnTo>
                    <a:cubicBezTo>
                      <a:pt x="1" y="1920"/>
                      <a:pt x="301" y="2393"/>
                      <a:pt x="655" y="2393"/>
                    </a:cubicBezTo>
                    <a:cubicBezTo>
                      <a:pt x="760" y="2393"/>
                      <a:pt x="870" y="2352"/>
                      <a:pt x="969" y="2253"/>
                    </a:cubicBezTo>
                    <a:lnTo>
                      <a:pt x="2437" y="785"/>
                    </a:lnTo>
                    <a:cubicBezTo>
                      <a:pt x="2721" y="423"/>
                      <a:pt x="2444" y="0"/>
                      <a:pt x="210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0042;p62">
                <a:extLst>
                  <a:ext uri="{FF2B5EF4-FFF2-40B4-BE49-F238E27FC236}">
                    <a16:creationId xmlns:a16="http://schemas.microsoft.com/office/drawing/2014/main" id="{367750DA-E59F-4E43-8947-EE0CA202574A}"/>
                  </a:ext>
                </a:extLst>
              </p:cNvPr>
              <p:cNvSpPr/>
              <p:nvPr/>
            </p:nvSpPr>
            <p:spPr>
              <a:xfrm>
                <a:off x="3660250" y="4487650"/>
                <a:ext cx="7597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3039" h="2650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8"/>
                      <a:pt x="2247" y="2650"/>
                      <a:pt x="2355" y="2650"/>
                    </a:cubicBezTo>
                    <a:cubicBezTo>
                      <a:pt x="2718" y="2650"/>
                      <a:pt x="3038" y="2176"/>
                      <a:pt x="2704" y="1842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0043;p62">
                <a:extLst>
                  <a:ext uri="{FF2B5EF4-FFF2-40B4-BE49-F238E27FC236}">
                    <a16:creationId xmlns:a16="http://schemas.microsoft.com/office/drawing/2014/main" id="{7EB0A843-2D6B-4067-98FE-9193C73541D6}"/>
                  </a:ext>
                </a:extLst>
              </p:cNvPr>
              <p:cNvSpPr/>
              <p:nvPr/>
            </p:nvSpPr>
            <p:spPr>
              <a:xfrm>
                <a:off x="3320950" y="2310300"/>
                <a:ext cx="504800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20192" h="3753" extrusionOk="0">
                    <a:moveTo>
                      <a:pt x="10806" y="1"/>
                    </a:moveTo>
                    <a:cubicBezTo>
                      <a:pt x="10640" y="1"/>
                      <a:pt x="10474" y="79"/>
                      <a:pt x="10372" y="239"/>
                    </a:cubicBezTo>
                    <a:cubicBezTo>
                      <a:pt x="10038" y="1073"/>
                      <a:pt x="9471" y="1807"/>
                      <a:pt x="8737" y="2341"/>
                    </a:cubicBezTo>
                    <a:cubicBezTo>
                      <a:pt x="8464" y="2523"/>
                      <a:pt x="8202" y="2601"/>
                      <a:pt x="7954" y="2601"/>
                    </a:cubicBezTo>
                    <a:cubicBezTo>
                      <a:pt x="6929" y="2601"/>
                      <a:pt x="6138" y="1272"/>
                      <a:pt x="5735" y="439"/>
                    </a:cubicBezTo>
                    <a:cubicBezTo>
                      <a:pt x="5635" y="256"/>
                      <a:pt x="5460" y="164"/>
                      <a:pt x="5285" y="164"/>
                    </a:cubicBezTo>
                    <a:cubicBezTo>
                      <a:pt x="5110" y="164"/>
                      <a:pt x="4934" y="256"/>
                      <a:pt x="4834" y="439"/>
                    </a:cubicBezTo>
                    <a:cubicBezTo>
                      <a:pt x="4374" y="1315"/>
                      <a:pt x="3435" y="2747"/>
                      <a:pt x="2448" y="2747"/>
                    </a:cubicBezTo>
                    <a:cubicBezTo>
                      <a:pt x="2006" y="2747"/>
                      <a:pt x="1555" y="2460"/>
                      <a:pt x="1132" y="1707"/>
                    </a:cubicBezTo>
                    <a:cubicBezTo>
                      <a:pt x="1028" y="1521"/>
                      <a:pt x="870" y="1444"/>
                      <a:pt x="712" y="1444"/>
                    </a:cubicBezTo>
                    <a:cubicBezTo>
                      <a:pt x="358" y="1444"/>
                      <a:pt x="1" y="1826"/>
                      <a:pt x="231" y="2241"/>
                    </a:cubicBezTo>
                    <a:lnTo>
                      <a:pt x="264" y="2241"/>
                    </a:lnTo>
                    <a:cubicBezTo>
                      <a:pt x="872" y="3321"/>
                      <a:pt x="1607" y="3752"/>
                      <a:pt x="2354" y="3752"/>
                    </a:cubicBezTo>
                    <a:cubicBezTo>
                      <a:pt x="3416" y="3752"/>
                      <a:pt x="4502" y="2884"/>
                      <a:pt x="5281" y="1773"/>
                    </a:cubicBezTo>
                    <a:lnTo>
                      <a:pt x="5281" y="1773"/>
                    </a:lnTo>
                    <a:cubicBezTo>
                      <a:pt x="6031" y="2906"/>
                      <a:pt x="6991" y="3453"/>
                      <a:pt x="7955" y="3453"/>
                    </a:cubicBezTo>
                    <a:cubicBezTo>
                      <a:pt x="8956" y="3453"/>
                      <a:pt x="9960" y="2863"/>
                      <a:pt x="10736" y="1726"/>
                    </a:cubicBezTo>
                    <a:lnTo>
                      <a:pt x="10736" y="1726"/>
                    </a:lnTo>
                    <a:cubicBezTo>
                      <a:pt x="11307" y="2789"/>
                      <a:pt x="12143" y="3329"/>
                      <a:pt x="12971" y="3329"/>
                    </a:cubicBezTo>
                    <a:cubicBezTo>
                      <a:pt x="13794" y="3329"/>
                      <a:pt x="14611" y="2795"/>
                      <a:pt x="15151" y="1710"/>
                    </a:cubicBezTo>
                    <a:lnTo>
                      <a:pt x="15151" y="1710"/>
                    </a:lnTo>
                    <a:cubicBezTo>
                      <a:pt x="15901" y="2821"/>
                      <a:pt x="16943" y="3742"/>
                      <a:pt x="18016" y="3742"/>
                    </a:cubicBezTo>
                    <a:cubicBezTo>
                      <a:pt x="18655" y="3742"/>
                      <a:pt x="19306" y="3416"/>
                      <a:pt x="19912" y="2608"/>
                    </a:cubicBezTo>
                    <a:cubicBezTo>
                      <a:pt x="20191" y="2235"/>
                      <a:pt x="19837" y="1879"/>
                      <a:pt x="19462" y="1879"/>
                    </a:cubicBezTo>
                    <a:cubicBezTo>
                      <a:pt x="19299" y="1879"/>
                      <a:pt x="19132" y="1946"/>
                      <a:pt x="19011" y="2107"/>
                    </a:cubicBezTo>
                    <a:cubicBezTo>
                      <a:pt x="18659" y="2566"/>
                      <a:pt x="18297" y="2749"/>
                      <a:pt x="17944" y="2749"/>
                    </a:cubicBezTo>
                    <a:cubicBezTo>
                      <a:pt x="16859" y="2749"/>
                      <a:pt x="15861" y="1019"/>
                      <a:pt x="15509" y="239"/>
                    </a:cubicBezTo>
                    <a:cubicBezTo>
                      <a:pt x="15392" y="79"/>
                      <a:pt x="15217" y="1"/>
                      <a:pt x="15047" y="1"/>
                    </a:cubicBezTo>
                    <a:cubicBezTo>
                      <a:pt x="14828" y="1"/>
                      <a:pt x="14616" y="129"/>
                      <a:pt x="14541" y="373"/>
                    </a:cubicBezTo>
                    <a:cubicBezTo>
                      <a:pt x="14341" y="1173"/>
                      <a:pt x="14108" y="2074"/>
                      <a:pt x="13240" y="2441"/>
                    </a:cubicBezTo>
                    <a:cubicBezTo>
                      <a:pt x="13119" y="2492"/>
                      <a:pt x="13003" y="2516"/>
                      <a:pt x="12892" y="2516"/>
                    </a:cubicBezTo>
                    <a:cubicBezTo>
                      <a:pt x="12005" y="2516"/>
                      <a:pt x="11484" y="996"/>
                      <a:pt x="11306" y="373"/>
                    </a:cubicBezTo>
                    <a:cubicBezTo>
                      <a:pt x="11231" y="129"/>
                      <a:pt x="11019" y="1"/>
                      <a:pt x="108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0044;p62">
                <a:extLst>
                  <a:ext uri="{FF2B5EF4-FFF2-40B4-BE49-F238E27FC236}">
                    <a16:creationId xmlns:a16="http://schemas.microsoft.com/office/drawing/2014/main" id="{9A161619-E2FC-4B61-9C22-DB2799A353E0}"/>
                  </a:ext>
                </a:extLst>
              </p:cNvPr>
              <p:cNvSpPr/>
              <p:nvPr/>
            </p:nvSpPr>
            <p:spPr>
              <a:xfrm>
                <a:off x="3810775" y="3200125"/>
                <a:ext cx="5036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146" h="3752" extrusionOk="0">
                    <a:moveTo>
                      <a:pt x="10760" y="0"/>
                    </a:moveTo>
                    <a:cubicBezTo>
                      <a:pt x="10594" y="0"/>
                      <a:pt x="10428" y="78"/>
                      <a:pt x="10326" y="238"/>
                    </a:cubicBezTo>
                    <a:cubicBezTo>
                      <a:pt x="9992" y="1072"/>
                      <a:pt x="9425" y="1806"/>
                      <a:pt x="8691" y="2340"/>
                    </a:cubicBezTo>
                    <a:cubicBezTo>
                      <a:pt x="8418" y="2522"/>
                      <a:pt x="8157" y="2600"/>
                      <a:pt x="7909" y="2600"/>
                    </a:cubicBezTo>
                    <a:cubicBezTo>
                      <a:pt x="6884" y="2600"/>
                      <a:pt x="6092" y="1265"/>
                      <a:pt x="5689" y="405"/>
                    </a:cubicBezTo>
                    <a:cubicBezTo>
                      <a:pt x="5589" y="238"/>
                      <a:pt x="5414" y="155"/>
                      <a:pt x="5239" y="155"/>
                    </a:cubicBezTo>
                    <a:cubicBezTo>
                      <a:pt x="5064" y="155"/>
                      <a:pt x="4889" y="238"/>
                      <a:pt x="4789" y="405"/>
                    </a:cubicBezTo>
                    <a:cubicBezTo>
                      <a:pt x="4327" y="1304"/>
                      <a:pt x="3388" y="2745"/>
                      <a:pt x="2400" y="2745"/>
                    </a:cubicBezTo>
                    <a:cubicBezTo>
                      <a:pt x="1959" y="2745"/>
                      <a:pt x="1508" y="2458"/>
                      <a:pt x="1086" y="1706"/>
                    </a:cubicBezTo>
                    <a:cubicBezTo>
                      <a:pt x="973" y="1542"/>
                      <a:pt x="819" y="1472"/>
                      <a:pt x="668" y="1472"/>
                    </a:cubicBezTo>
                    <a:cubicBezTo>
                      <a:pt x="327" y="1472"/>
                      <a:pt x="1" y="1824"/>
                      <a:pt x="185" y="2240"/>
                    </a:cubicBezTo>
                    <a:cubicBezTo>
                      <a:pt x="792" y="3320"/>
                      <a:pt x="1532" y="3751"/>
                      <a:pt x="2284" y="3751"/>
                    </a:cubicBezTo>
                    <a:cubicBezTo>
                      <a:pt x="3358" y="3751"/>
                      <a:pt x="4457" y="2871"/>
                      <a:pt x="5227" y="1750"/>
                    </a:cubicBezTo>
                    <a:lnTo>
                      <a:pt x="5227" y="1750"/>
                    </a:lnTo>
                    <a:cubicBezTo>
                      <a:pt x="5989" y="2897"/>
                      <a:pt x="6955" y="3452"/>
                      <a:pt x="7919" y="3452"/>
                    </a:cubicBezTo>
                    <a:cubicBezTo>
                      <a:pt x="8918" y="3452"/>
                      <a:pt x="9916" y="2856"/>
                      <a:pt x="10681" y="1706"/>
                    </a:cubicBezTo>
                    <a:lnTo>
                      <a:pt x="10681" y="1706"/>
                    </a:lnTo>
                    <a:cubicBezTo>
                      <a:pt x="11251" y="2782"/>
                      <a:pt x="12092" y="3328"/>
                      <a:pt x="12925" y="3328"/>
                    </a:cubicBezTo>
                    <a:cubicBezTo>
                      <a:pt x="13749" y="3328"/>
                      <a:pt x="14565" y="2794"/>
                      <a:pt x="15105" y="1709"/>
                    </a:cubicBezTo>
                    <a:lnTo>
                      <a:pt x="15105" y="1709"/>
                    </a:lnTo>
                    <a:cubicBezTo>
                      <a:pt x="15856" y="2820"/>
                      <a:pt x="16898" y="3742"/>
                      <a:pt x="17971" y="3742"/>
                    </a:cubicBezTo>
                    <a:cubicBezTo>
                      <a:pt x="18610" y="3742"/>
                      <a:pt x="19260" y="3415"/>
                      <a:pt x="19866" y="2607"/>
                    </a:cubicBezTo>
                    <a:cubicBezTo>
                      <a:pt x="20145" y="2234"/>
                      <a:pt x="19791" y="1878"/>
                      <a:pt x="19416" y="1878"/>
                    </a:cubicBezTo>
                    <a:cubicBezTo>
                      <a:pt x="19253" y="1878"/>
                      <a:pt x="19086" y="1945"/>
                      <a:pt x="18965" y="2106"/>
                    </a:cubicBezTo>
                    <a:cubicBezTo>
                      <a:pt x="18613" y="2565"/>
                      <a:pt x="18251" y="2748"/>
                      <a:pt x="17898" y="2748"/>
                    </a:cubicBezTo>
                    <a:cubicBezTo>
                      <a:pt x="16813" y="2748"/>
                      <a:pt x="15815" y="1019"/>
                      <a:pt x="15463" y="238"/>
                    </a:cubicBezTo>
                    <a:cubicBezTo>
                      <a:pt x="15346" y="78"/>
                      <a:pt x="15172" y="0"/>
                      <a:pt x="15001" y="0"/>
                    </a:cubicBezTo>
                    <a:cubicBezTo>
                      <a:pt x="14783" y="0"/>
                      <a:pt x="14571" y="128"/>
                      <a:pt x="14496" y="372"/>
                    </a:cubicBezTo>
                    <a:cubicBezTo>
                      <a:pt x="14295" y="1172"/>
                      <a:pt x="14062" y="2073"/>
                      <a:pt x="13195" y="2473"/>
                    </a:cubicBezTo>
                    <a:cubicBezTo>
                      <a:pt x="13081" y="2518"/>
                      <a:pt x="12971" y="2539"/>
                      <a:pt x="12867" y="2539"/>
                    </a:cubicBezTo>
                    <a:cubicBezTo>
                      <a:pt x="11967" y="2539"/>
                      <a:pt x="11439" y="1000"/>
                      <a:pt x="11260" y="372"/>
                    </a:cubicBezTo>
                    <a:cubicBezTo>
                      <a:pt x="11185" y="128"/>
                      <a:pt x="10973" y="0"/>
                      <a:pt x="10760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0045;p62">
                <a:extLst>
                  <a:ext uri="{FF2B5EF4-FFF2-40B4-BE49-F238E27FC236}">
                    <a16:creationId xmlns:a16="http://schemas.microsoft.com/office/drawing/2014/main" id="{DE5C0B09-9390-4365-809C-5560EB52D5A2}"/>
                  </a:ext>
                </a:extLst>
              </p:cNvPr>
              <p:cNvSpPr/>
              <p:nvPr/>
            </p:nvSpPr>
            <p:spPr>
              <a:xfrm>
                <a:off x="2976800" y="3713475"/>
                <a:ext cx="5052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209" h="3766" extrusionOk="0">
                    <a:moveTo>
                      <a:pt x="10801" y="0"/>
                    </a:moveTo>
                    <a:cubicBezTo>
                      <a:pt x="10631" y="0"/>
                      <a:pt x="10462" y="80"/>
                      <a:pt x="10361" y="252"/>
                    </a:cubicBezTo>
                    <a:cubicBezTo>
                      <a:pt x="10028" y="1086"/>
                      <a:pt x="9494" y="1820"/>
                      <a:pt x="8760" y="2354"/>
                    </a:cubicBezTo>
                    <a:cubicBezTo>
                      <a:pt x="8481" y="2536"/>
                      <a:pt x="8215" y="2614"/>
                      <a:pt x="7965" y="2614"/>
                    </a:cubicBezTo>
                    <a:cubicBezTo>
                      <a:pt x="6931" y="2614"/>
                      <a:pt x="6161" y="1279"/>
                      <a:pt x="5758" y="419"/>
                    </a:cubicBezTo>
                    <a:cubicBezTo>
                      <a:pt x="5641" y="252"/>
                      <a:pt x="5466" y="169"/>
                      <a:pt x="5295" y="169"/>
                    </a:cubicBezTo>
                    <a:cubicBezTo>
                      <a:pt x="5124" y="169"/>
                      <a:pt x="4957" y="252"/>
                      <a:pt x="4857" y="419"/>
                    </a:cubicBezTo>
                    <a:cubicBezTo>
                      <a:pt x="4396" y="1318"/>
                      <a:pt x="3441" y="2760"/>
                      <a:pt x="2454" y="2760"/>
                    </a:cubicBezTo>
                    <a:cubicBezTo>
                      <a:pt x="2013" y="2760"/>
                      <a:pt x="1567" y="2472"/>
                      <a:pt x="1155" y="1720"/>
                    </a:cubicBezTo>
                    <a:cubicBezTo>
                      <a:pt x="1041" y="1534"/>
                      <a:pt x="876" y="1457"/>
                      <a:pt x="713" y="1457"/>
                    </a:cubicBezTo>
                    <a:cubicBezTo>
                      <a:pt x="351" y="1457"/>
                      <a:pt x="1" y="1839"/>
                      <a:pt x="254" y="2254"/>
                    </a:cubicBezTo>
                    <a:cubicBezTo>
                      <a:pt x="861" y="3334"/>
                      <a:pt x="1601" y="3765"/>
                      <a:pt x="2352" y="3765"/>
                    </a:cubicBezTo>
                    <a:cubicBezTo>
                      <a:pt x="3425" y="3765"/>
                      <a:pt x="4522" y="2888"/>
                      <a:pt x="5292" y="1769"/>
                    </a:cubicBezTo>
                    <a:lnTo>
                      <a:pt x="5292" y="1769"/>
                    </a:lnTo>
                    <a:cubicBezTo>
                      <a:pt x="6042" y="2913"/>
                      <a:pt x="7000" y="3466"/>
                      <a:pt x="7962" y="3466"/>
                    </a:cubicBezTo>
                    <a:cubicBezTo>
                      <a:pt x="8958" y="3466"/>
                      <a:pt x="9957" y="2874"/>
                      <a:pt x="10731" y="1733"/>
                    </a:cubicBezTo>
                    <a:lnTo>
                      <a:pt x="10731" y="1733"/>
                    </a:lnTo>
                    <a:cubicBezTo>
                      <a:pt x="11310" y="2800"/>
                      <a:pt x="12147" y="3342"/>
                      <a:pt x="12977" y="3342"/>
                    </a:cubicBezTo>
                    <a:cubicBezTo>
                      <a:pt x="13795" y="3342"/>
                      <a:pt x="14606" y="2815"/>
                      <a:pt x="15155" y="1744"/>
                    </a:cubicBezTo>
                    <a:lnTo>
                      <a:pt x="15155" y="1744"/>
                    </a:lnTo>
                    <a:cubicBezTo>
                      <a:pt x="15904" y="2846"/>
                      <a:pt x="16939" y="3756"/>
                      <a:pt x="18006" y="3756"/>
                    </a:cubicBezTo>
                    <a:cubicBezTo>
                      <a:pt x="18645" y="3756"/>
                      <a:pt x="19295" y="3429"/>
                      <a:pt x="19901" y="2621"/>
                    </a:cubicBezTo>
                    <a:cubicBezTo>
                      <a:pt x="20209" y="2242"/>
                      <a:pt x="19829" y="1881"/>
                      <a:pt x="19439" y="1881"/>
                    </a:cubicBezTo>
                    <a:cubicBezTo>
                      <a:pt x="19279" y="1881"/>
                      <a:pt x="19117" y="1941"/>
                      <a:pt x="19001" y="2087"/>
                    </a:cubicBezTo>
                    <a:cubicBezTo>
                      <a:pt x="18655" y="2557"/>
                      <a:pt x="18297" y="2743"/>
                      <a:pt x="17946" y="2743"/>
                    </a:cubicBezTo>
                    <a:cubicBezTo>
                      <a:pt x="16876" y="2743"/>
                      <a:pt x="15875" y="1006"/>
                      <a:pt x="15498" y="252"/>
                    </a:cubicBezTo>
                    <a:cubicBezTo>
                      <a:pt x="15396" y="92"/>
                      <a:pt x="15223" y="14"/>
                      <a:pt x="15050" y="14"/>
                    </a:cubicBezTo>
                    <a:cubicBezTo>
                      <a:pt x="14828" y="14"/>
                      <a:pt x="14606" y="142"/>
                      <a:pt x="14531" y="386"/>
                    </a:cubicBezTo>
                    <a:cubicBezTo>
                      <a:pt x="14331" y="1186"/>
                      <a:pt x="14130" y="2087"/>
                      <a:pt x="13263" y="2487"/>
                    </a:cubicBezTo>
                    <a:cubicBezTo>
                      <a:pt x="13146" y="2532"/>
                      <a:pt x="13034" y="2553"/>
                      <a:pt x="12928" y="2553"/>
                    </a:cubicBezTo>
                    <a:cubicBezTo>
                      <a:pt x="12009" y="2553"/>
                      <a:pt x="11508" y="1014"/>
                      <a:pt x="11328" y="386"/>
                    </a:cubicBezTo>
                    <a:cubicBezTo>
                      <a:pt x="11253" y="139"/>
                      <a:pt x="11025" y="0"/>
                      <a:pt x="108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0046;p62">
                <a:extLst>
                  <a:ext uri="{FF2B5EF4-FFF2-40B4-BE49-F238E27FC236}">
                    <a16:creationId xmlns:a16="http://schemas.microsoft.com/office/drawing/2014/main" id="{EA3B9DD2-6D54-43BF-AAE5-8B94D580A2F1}"/>
                  </a:ext>
                </a:extLst>
              </p:cNvPr>
              <p:cNvSpPr/>
              <p:nvPr/>
            </p:nvSpPr>
            <p:spPr>
              <a:xfrm>
                <a:off x="4388725" y="3721550"/>
                <a:ext cx="5051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205" h="3752" extrusionOk="0">
                    <a:moveTo>
                      <a:pt x="10811" y="0"/>
                    </a:moveTo>
                    <a:cubicBezTo>
                      <a:pt x="10636" y="0"/>
                      <a:pt x="10461" y="86"/>
                      <a:pt x="10358" y="263"/>
                    </a:cubicBezTo>
                    <a:cubicBezTo>
                      <a:pt x="10024" y="1097"/>
                      <a:pt x="9490" y="1797"/>
                      <a:pt x="8757" y="2331"/>
                    </a:cubicBezTo>
                    <a:cubicBezTo>
                      <a:pt x="8473" y="2522"/>
                      <a:pt x="8204" y="2604"/>
                      <a:pt x="7950" y="2604"/>
                    </a:cubicBezTo>
                    <a:cubicBezTo>
                      <a:pt x="6922" y="2604"/>
                      <a:pt x="6156" y="1259"/>
                      <a:pt x="5754" y="430"/>
                    </a:cubicBezTo>
                    <a:cubicBezTo>
                      <a:pt x="5654" y="263"/>
                      <a:pt x="5479" y="180"/>
                      <a:pt x="5304" y="180"/>
                    </a:cubicBezTo>
                    <a:cubicBezTo>
                      <a:pt x="5129" y="180"/>
                      <a:pt x="4954" y="263"/>
                      <a:pt x="4854" y="430"/>
                    </a:cubicBezTo>
                    <a:cubicBezTo>
                      <a:pt x="4392" y="1329"/>
                      <a:pt x="3437" y="2755"/>
                      <a:pt x="2450" y="2755"/>
                    </a:cubicBezTo>
                    <a:cubicBezTo>
                      <a:pt x="2009" y="2755"/>
                      <a:pt x="1563" y="2472"/>
                      <a:pt x="1151" y="1731"/>
                    </a:cubicBezTo>
                    <a:cubicBezTo>
                      <a:pt x="1034" y="1539"/>
                      <a:pt x="863" y="1460"/>
                      <a:pt x="696" y="1460"/>
                    </a:cubicBezTo>
                    <a:cubicBezTo>
                      <a:pt x="339" y="1460"/>
                      <a:pt x="1" y="1822"/>
                      <a:pt x="251" y="2231"/>
                    </a:cubicBezTo>
                    <a:lnTo>
                      <a:pt x="251" y="2264"/>
                    </a:lnTo>
                    <a:cubicBezTo>
                      <a:pt x="854" y="3327"/>
                      <a:pt x="1589" y="3751"/>
                      <a:pt x="2336" y="3751"/>
                    </a:cubicBezTo>
                    <a:cubicBezTo>
                      <a:pt x="3413" y="3751"/>
                      <a:pt x="4515" y="2870"/>
                      <a:pt x="5289" y="1747"/>
                    </a:cubicBezTo>
                    <a:lnTo>
                      <a:pt x="5289" y="1747"/>
                    </a:lnTo>
                    <a:cubicBezTo>
                      <a:pt x="6043" y="2900"/>
                      <a:pt x="7008" y="3459"/>
                      <a:pt x="7976" y="3459"/>
                    </a:cubicBezTo>
                    <a:cubicBezTo>
                      <a:pt x="8966" y="3459"/>
                      <a:pt x="9958" y="2874"/>
                      <a:pt x="10728" y="1743"/>
                    </a:cubicBezTo>
                    <a:lnTo>
                      <a:pt x="10728" y="1743"/>
                    </a:lnTo>
                    <a:cubicBezTo>
                      <a:pt x="11305" y="2804"/>
                      <a:pt x="12139" y="3340"/>
                      <a:pt x="12966" y="3340"/>
                    </a:cubicBezTo>
                    <a:cubicBezTo>
                      <a:pt x="13788" y="3340"/>
                      <a:pt x="14603" y="2812"/>
                      <a:pt x="15152" y="1743"/>
                    </a:cubicBezTo>
                    <a:lnTo>
                      <a:pt x="15152" y="1743"/>
                    </a:lnTo>
                    <a:cubicBezTo>
                      <a:pt x="15904" y="2836"/>
                      <a:pt x="16944" y="3745"/>
                      <a:pt x="18014" y="3745"/>
                    </a:cubicBezTo>
                    <a:cubicBezTo>
                      <a:pt x="18649" y="3745"/>
                      <a:pt x="19295" y="3424"/>
                      <a:pt x="19898" y="2631"/>
                    </a:cubicBezTo>
                    <a:cubicBezTo>
                      <a:pt x="20205" y="2254"/>
                      <a:pt x="19827" y="1877"/>
                      <a:pt x="19439" y="1877"/>
                    </a:cubicBezTo>
                    <a:cubicBezTo>
                      <a:pt x="19278" y="1877"/>
                      <a:pt x="19115" y="1941"/>
                      <a:pt x="18997" y="2098"/>
                    </a:cubicBezTo>
                    <a:cubicBezTo>
                      <a:pt x="18651" y="2567"/>
                      <a:pt x="18293" y="2754"/>
                      <a:pt x="17942" y="2754"/>
                    </a:cubicBezTo>
                    <a:cubicBezTo>
                      <a:pt x="16873" y="2754"/>
                      <a:pt x="15872" y="1017"/>
                      <a:pt x="15495" y="263"/>
                    </a:cubicBezTo>
                    <a:cubicBezTo>
                      <a:pt x="15391" y="86"/>
                      <a:pt x="15216" y="0"/>
                      <a:pt x="15041" y="0"/>
                    </a:cubicBezTo>
                    <a:cubicBezTo>
                      <a:pt x="14821" y="0"/>
                      <a:pt x="14602" y="136"/>
                      <a:pt x="14527" y="396"/>
                    </a:cubicBezTo>
                    <a:cubicBezTo>
                      <a:pt x="14327" y="1164"/>
                      <a:pt x="14127" y="2098"/>
                      <a:pt x="13260" y="2465"/>
                    </a:cubicBezTo>
                    <a:cubicBezTo>
                      <a:pt x="13134" y="2516"/>
                      <a:pt x="13016" y="2540"/>
                      <a:pt x="12903" y="2540"/>
                    </a:cubicBezTo>
                    <a:cubicBezTo>
                      <a:pt x="11998" y="2540"/>
                      <a:pt x="11503" y="1019"/>
                      <a:pt x="11325" y="396"/>
                    </a:cubicBezTo>
                    <a:cubicBezTo>
                      <a:pt x="11251" y="136"/>
                      <a:pt x="11031" y="0"/>
                      <a:pt x="10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0047;p62">
                <a:extLst>
                  <a:ext uri="{FF2B5EF4-FFF2-40B4-BE49-F238E27FC236}">
                    <a16:creationId xmlns:a16="http://schemas.microsoft.com/office/drawing/2014/main" id="{B329E451-B3FE-4C5F-90CE-F7FC08794EB1}"/>
                  </a:ext>
                </a:extLst>
              </p:cNvPr>
              <p:cNvSpPr/>
              <p:nvPr/>
            </p:nvSpPr>
            <p:spPr>
              <a:xfrm>
                <a:off x="3443550" y="3539750"/>
                <a:ext cx="390900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5636" h="3122" extrusionOk="0">
                    <a:moveTo>
                      <a:pt x="11589" y="0"/>
                    </a:moveTo>
                    <a:cubicBezTo>
                      <a:pt x="11372" y="0"/>
                      <a:pt x="11161" y="136"/>
                      <a:pt x="11105" y="396"/>
                    </a:cubicBezTo>
                    <a:cubicBezTo>
                      <a:pt x="10889" y="1109"/>
                      <a:pt x="10443" y="1460"/>
                      <a:pt x="9995" y="1460"/>
                    </a:cubicBezTo>
                    <a:cubicBezTo>
                      <a:pt x="9542" y="1460"/>
                      <a:pt x="9088" y="1101"/>
                      <a:pt x="8870" y="396"/>
                    </a:cubicBezTo>
                    <a:cubicBezTo>
                      <a:pt x="8794" y="150"/>
                      <a:pt x="8578" y="11"/>
                      <a:pt x="8362" y="11"/>
                    </a:cubicBezTo>
                    <a:cubicBezTo>
                      <a:pt x="8199" y="11"/>
                      <a:pt x="8037" y="91"/>
                      <a:pt x="7936" y="263"/>
                    </a:cubicBezTo>
                    <a:cubicBezTo>
                      <a:pt x="7479" y="1212"/>
                      <a:pt x="6847" y="1735"/>
                      <a:pt x="6214" y="1735"/>
                    </a:cubicBezTo>
                    <a:cubicBezTo>
                      <a:pt x="5645" y="1735"/>
                      <a:pt x="5076" y="1312"/>
                      <a:pt x="4634" y="396"/>
                    </a:cubicBezTo>
                    <a:cubicBezTo>
                      <a:pt x="4534" y="230"/>
                      <a:pt x="4358" y="146"/>
                      <a:pt x="4183" y="146"/>
                    </a:cubicBezTo>
                    <a:cubicBezTo>
                      <a:pt x="4008" y="146"/>
                      <a:pt x="3833" y="230"/>
                      <a:pt x="3733" y="396"/>
                    </a:cubicBezTo>
                    <a:cubicBezTo>
                      <a:pt x="3517" y="828"/>
                      <a:pt x="2820" y="2050"/>
                      <a:pt x="2049" y="2050"/>
                    </a:cubicBezTo>
                    <a:cubicBezTo>
                      <a:pt x="1746" y="2050"/>
                      <a:pt x="1432" y="1862"/>
                      <a:pt x="1131" y="1364"/>
                    </a:cubicBezTo>
                    <a:cubicBezTo>
                      <a:pt x="1028" y="1178"/>
                      <a:pt x="870" y="1101"/>
                      <a:pt x="711" y="1101"/>
                    </a:cubicBezTo>
                    <a:cubicBezTo>
                      <a:pt x="358" y="1101"/>
                      <a:pt x="0" y="1483"/>
                      <a:pt x="231" y="1898"/>
                    </a:cubicBezTo>
                    <a:cubicBezTo>
                      <a:pt x="751" y="2740"/>
                      <a:pt x="1354" y="3081"/>
                      <a:pt x="1958" y="3081"/>
                    </a:cubicBezTo>
                    <a:cubicBezTo>
                      <a:pt x="2758" y="3081"/>
                      <a:pt x="3558" y="2483"/>
                      <a:pt x="4170" y="1661"/>
                    </a:cubicBezTo>
                    <a:lnTo>
                      <a:pt x="4170" y="1661"/>
                    </a:lnTo>
                    <a:cubicBezTo>
                      <a:pt x="4766" y="2480"/>
                      <a:pt x="5498" y="2879"/>
                      <a:pt x="6230" y="2879"/>
                    </a:cubicBezTo>
                    <a:cubicBezTo>
                      <a:pt x="6971" y="2879"/>
                      <a:pt x="7712" y="2470"/>
                      <a:pt x="8311" y="1675"/>
                    </a:cubicBezTo>
                    <a:lnTo>
                      <a:pt x="8311" y="1675"/>
                    </a:lnTo>
                    <a:cubicBezTo>
                      <a:pt x="8769" y="2415"/>
                      <a:pt x="9394" y="2790"/>
                      <a:pt x="10015" y="2790"/>
                    </a:cubicBezTo>
                    <a:cubicBezTo>
                      <a:pt x="10630" y="2790"/>
                      <a:pt x="11241" y="2423"/>
                      <a:pt x="11683" y="1680"/>
                    </a:cubicBezTo>
                    <a:lnTo>
                      <a:pt x="11683" y="1680"/>
                    </a:lnTo>
                    <a:cubicBezTo>
                      <a:pt x="12266" y="2473"/>
                      <a:pt x="13043" y="3122"/>
                      <a:pt x="13849" y="3122"/>
                    </a:cubicBezTo>
                    <a:cubicBezTo>
                      <a:pt x="14336" y="3122"/>
                      <a:pt x="14835" y="2884"/>
                      <a:pt x="15308" y="2298"/>
                    </a:cubicBezTo>
                    <a:cubicBezTo>
                      <a:pt x="15635" y="1895"/>
                      <a:pt x="15298" y="1378"/>
                      <a:pt x="14926" y="1378"/>
                    </a:cubicBezTo>
                    <a:cubicBezTo>
                      <a:pt x="14805" y="1378"/>
                      <a:pt x="14681" y="1433"/>
                      <a:pt x="14574" y="1564"/>
                    </a:cubicBezTo>
                    <a:cubicBezTo>
                      <a:pt x="14305" y="1899"/>
                      <a:pt x="14037" y="2032"/>
                      <a:pt x="13781" y="2032"/>
                    </a:cubicBezTo>
                    <a:cubicBezTo>
                      <a:pt x="12993" y="2032"/>
                      <a:pt x="12316" y="767"/>
                      <a:pt x="12039" y="263"/>
                    </a:cubicBezTo>
                    <a:cubicBezTo>
                      <a:pt x="11936" y="86"/>
                      <a:pt x="11760" y="0"/>
                      <a:pt x="11589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0048;p62">
                <a:extLst>
                  <a:ext uri="{FF2B5EF4-FFF2-40B4-BE49-F238E27FC236}">
                    <a16:creationId xmlns:a16="http://schemas.microsoft.com/office/drawing/2014/main" id="{A638A3E8-6F5A-4B82-8EB2-78FA03915AFD}"/>
                  </a:ext>
                </a:extLst>
              </p:cNvPr>
              <p:cNvSpPr/>
              <p:nvPr/>
            </p:nvSpPr>
            <p:spPr>
              <a:xfrm>
                <a:off x="3631250" y="2708575"/>
                <a:ext cx="39087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3112" extrusionOk="0">
                    <a:moveTo>
                      <a:pt x="11599" y="1"/>
                    </a:moveTo>
                    <a:cubicBezTo>
                      <a:pt x="11378" y="1"/>
                      <a:pt x="11159" y="140"/>
                      <a:pt x="11102" y="386"/>
                    </a:cubicBezTo>
                    <a:cubicBezTo>
                      <a:pt x="10903" y="1099"/>
                      <a:pt x="10457" y="1450"/>
                      <a:pt x="10005" y="1450"/>
                    </a:cubicBezTo>
                    <a:cubicBezTo>
                      <a:pt x="9548" y="1450"/>
                      <a:pt x="9085" y="1091"/>
                      <a:pt x="8867" y="386"/>
                    </a:cubicBezTo>
                    <a:cubicBezTo>
                      <a:pt x="8792" y="143"/>
                      <a:pt x="8580" y="15"/>
                      <a:pt x="8368" y="15"/>
                    </a:cubicBezTo>
                    <a:cubicBezTo>
                      <a:pt x="8202" y="15"/>
                      <a:pt x="8036" y="92"/>
                      <a:pt x="7933" y="253"/>
                    </a:cubicBezTo>
                    <a:cubicBezTo>
                      <a:pt x="7477" y="1202"/>
                      <a:pt x="6844" y="1725"/>
                      <a:pt x="6211" y="1725"/>
                    </a:cubicBezTo>
                    <a:cubicBezTo>
                      <a:pt x="5642" y="1725"/>
                      <a:pt x="5073" y="1302"/>
                      <a:pt x="4631" y="386"/>
                    </a:cubicBezTo>
                    <a:cubicBezTo>
                      <a:pt x="4531" y="220"/>
                      <a:pt x="4356" y="136"/>
                      <a:pt x="4181" y="136"/>
                    </a:cubicBezTo>
                    <a:cubicBezTo>
                      <a:pt x="4006" y="136"/>
                      <a:pt x="3830" y="220"/>
                      <a:pt x="3730" y="386"/>
                    </a:cubicBezTo>
                    <a:cubicBezTo>
                      <a:pt x="3514" y="819"/>
                      <a:pt x="2812" y="2067"/>
                      <a:pt x="2037" y="2067"/>
                    </a:cubicBezTo>
                    <a:cubicBezTo>
                      <a:pt x="1737" y="2067"/>
                      <a:pt x="1426" y="1880"/>
                      <a:pt x="1129" y="1387"/>
                    </a:cubicBezTo>
                    <a:cubicBezTo>
                      <a:pt x="1022" y="1196"/>
                      <a:pt x="858" y="1116"/>
                      <a:pt x="695" y="1116"/>
                    </a:cubicBezTo>
                    <a:cubicBezTo>
                      <a:pt x="346" y="1116"/>
                      <a:pt x="1" y="1479"/>
                      <a:pt x="228" y="1887"/>
                    </a:cubicBezTo>
                    <a:cubicBezTo>
                      <a:pt x="751" y="2746"/>
                      <a:pt x="1357" y="3094"/>
                      <a:pt x="1964" y="3094"/>
                    </a:cubicBezTo>
                    <a:cubicBezTo>
                      <a:pt x="2761" y="3094"/>
                      <a:pt x="3559" y="2493"/>
                      <a:pt x="4169" y="1661"/>
                    </a:cubicBezTo>
                    <a:lnTo>
                      <a:pt x="4169" y="1661"/>
                    </a:lnTo>
                    <a:cubicBezTo>
                      <a:pt x="4760" y="2477"/>
                      <a:pt x="5484" y="2870"/>
                      <a:pt x="6210" y="2870"/>
                    </a:cubicBezTo>
                    <a:cubicBezTo>
                      <a:pt x="6956" y="2870"/>
                      <a:pt x="7702" y="2455"/>
                      <a:pt x="8305" y="1661"/>
                    </a:cubicBezTo>
                    <a:lnTo>
                      <a:pt x="8305" y="1661"/>
                    </a:lnTo>
                    <a:cubicBezTo>
                      <a:pt x="8765" y="2410"/>
                      <a:pt x="9394" y="2792"/>
                      <a:pt x="10020" y="2792"/>
                    </a:cubicBezTo>
                    <a:cubicBezTo>
                      <a:pt x="10634" y="2792"/>
                      <a:pt x="11243" y="2424"/>
                      <a:pt x="11684" y="1675"/>
                    </a:cubicBezTo>
                    <a:lnTo>
                      <a:pt x="11684" y="1675"/>
                    </a:lnTo>
                    <a:cubicBezTo>
                      <a:pt x="12267" y="2466"/>
                      <a:pt x="13042" y="3111"/>
                      <a:pt x="13846" y="3111"/>
                    </a:cubicBezTo>
                    <a:cubicBezTo>
                      <a:pt x="14334" y="3111"/>
                      <a:pt x="14832" y="2874"/>
                      <a:pt x="15305" y="2288"/>
                    </a:cubicBezTo>
                    <a:cubicBezTo>
                      <a:pt x="15634" y="1883"/>
                      <a:pt x="15292" y="1382"/>
                      <a:pt x="14918" y="1382"/>
                    </a:cubicBezTo>
                    <a:cubicBezTo>
                      <a:pt x="14798" y="1382"/>
                      <a:pt x="14676" y="1433"/>
                      <a:pt x="14571" y="1554"/>
                    </a:cubicBezTo>
                    <a:cubicBezTo>
                      <a:pt x="14298" y="1902"/>
                      <a:pt x="14026" y="2040"/>
                      <a:pt x="13767" y="2040"/>
                    </a:cubicBezTo>
                    <a:cubicBezTo>
                      <a:pt x="12983" y="2040"/>
                      <a:pt x="12312" y="779"/>
                      <a:pt x="12036" y="253"/>
                    </a:cubicBezTo>
                    <a:cubicBezTo>
                      <a:pt x="11936" y="80"/>
                      <a:pt x="11767" y="1"/>
                      <a:pt x="11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0049;p62">
                <a:extLst>
                  <a:ext uri="{FF2B5EF4-FFF2-40B4-BE49-F238E27FC236}">
                    <a16:creationId xmlns:a16="http://schemas.microsoft.com/office/drawing/2014/main" id="{991D22DF-B992-4B20-8324-8BA7E11F086F}"/>
                  </a:ext>
                </a:extLst>
              </p:cNvPr>
              <p:cNvSpPr/>
              <p:nvPr/>
            </p:nvSpPr>
            <p:spPr>
              <a:xfrm>
                <a:off x="3428775" y="1911900"/>
                <a:ext cx="390850" cy="78075"/>
              </a:xfrm>
              <a:custGeom>
                <a:avLst/>
                <a:gdLst/>
                <a:ahLst/>
                <a:cxnLst/>
                <a:rect l="l" t="t" r="r" b="b"/>
                <a:pathLst>
                  <a:path w="15634" h="3123" extrusionOk="0">
                    <a:moveTo>
                      <a:pt x="11596" y="1"/>
                    </a:moveTo>
                    <a:cubicBezTo>
                      <a:pt x="11379" y="1"/>
                      <a:pt x="11170" y="137"/>
                      <a:pt x="11096" y="397"/>
                    </a:cubicBezTo>
                    <a:cubicBezTo>
                      <a:pt x="10880" y="1110"/>
                      <a:pt x="10434" y="1461"/>
                      <a:pt x="9990" y="1461"/>
                    </a:cubicBezTo>
                    <a:cubicBezTo>
                      <a:pt x="9541" y="1461"/>
                      <a:pt x="9095" y="1102"/>
                      <a:pt x="8894" y="397"/>
                    </a:cubicBezTo>
                    <a:cubicBezTo>
                      <a:pt x="8818" y="150"/>
                      <a:pt x="8591" y="12"/>
                      <a:pt x="8366" y="12"/>
                    </a:cubicBezTo>
                    <a:cubicBezTo>
                      <a:pt x="8196" y="12"/>
                      <a:pt x="8027" y="91"/>
                      <a:pt x="7927" y="264"/>
                    </a:cubicBezTo>
                    <a:cubicBezTo>
                      <a:pt x="7470" y="1212"/>
                      <a:pt x="6847" y="1736"/>
                      <a:pt x="6218" y="1736"/>
                    </a:cubicBezTo>
                    <a:cubicBezTo>
                      <a:pt x="5652" y="1736"/>
                      <a:pt x="5082" y="1313"/>
                      <a:pt x="4624" y="397"/>
                    </a:cubicBezTo>
                    <a:cubicBezTo>
                      <a:pt x="4524" y="230"/>
                      <a:pt x="4349" y="147"/>
                      <a:pt x="4174" y="147"/>
                    </a:cubicBezTo>
                    <a:cubicBezTo>
                      <a:pt x="3999" y="147"/>
                      <a:pt x="3824" y="230"/>
                      <a:pt x="3724" y="397"/>
                    </a:cubicBezTo>
                    <a:cubicBezTo>
                      <a:pt x="3508" y="828"/>
                      <a:pt x="2828" y="2051"/>
                      <a:pt x="2066" y="2051"/>
                    </a:cubicBezTo>
                    <a:cubicBezTo>
                      <a:pt x="1767" y="2051"/>
                      <a:pt x="1456" y="1863"/>
                      <a:pt x="1155" y="1365"/>
                    </a:cubicBezTo>
                    <a:cubicBezTo>
                      <a:pt x="1042" y="1189"/>
                      <a:pt x="878" y="1116"/>
                      <a:pt x="715" y="1116"/>
                    </a:cubicBezTo>
                    <a:cubicBezTo>
                      <a:pt x="353" y="1116"/>
                      <a:pt x="1" y="1483"/>
                      <a:pt x="254" y="1898"/>
                    </a:cubicBezTo>
                    <a:cubicBezTo>
                      <a:pt x="765" y="2757"/>
                      <a:pt x="1368" y="3105"/>
                      <a:pt x="1974" y="3105"/>
                    </a:cubicBezTo>
                    <a:cubicBezTo>
                      <a:pt x="2770" y="3105"/>
                      <a:pt x="3570" y="2505"/>
                      <a:pt x="4172" y="1673"/>
                    </a:cubicBezTo>
                    <a:lnTo>
                      <a:pt x="4172" y="1673"/>
                    </a:lnTo>
                    <a:cubicBezTo>
                      <a:pt x="4772" y="2495"/>
                      <a:pt x="5500" y="2893"/>
                      <a:pt x="6225" y="2893"/>
                    </a:cubicBezTo>
                    <a:cubicBezTo>
                      <a:pt x="6973" y="2893"/>
                      <a:pt x="7719" y="2470"/>
                      <a:pt x="8320" y="1654"/>
                    </a:cubicBezTo>
                    <a:lnTo>
                      <a:pt x="8320" y="1654"/>
                    </a:lnTo>
                    <a:cubicBezTo>
                      <a:pt x="8776" y="2409"/>
                      <a:pt x="9401" y="2791"/>
                      <a:pt x="10022" y="2791"/>
                    </a:cubicBezTo>
                    <a:cubicBezTo>
                      <a:pt x="10638" y="2791"/>
                      <a:pt x="11249" y="2416"/>
                      <a:pt x="11689" y="1657"/>
                    </a:cubicBezTo>
                    <a:lnTo>
                      <a:pt x="11689" y="1657"/>
                    </a:lnTo>
                    <a:cubicBezTo>
                      <a:pt x="12275" y="2461"/>
                      <a:pt x="13059" y="3122"/>
                      <a:pt x="13872" y="3122"/>
                    </a:cubicBezTo>
                    <a:cubicBezTo>
                      <a:pt x="14360" y="3122"/>
                      <a:pt x="14859" y="2885"/>
                      <a:pt x="15332" y="2299"/>
                    </a:cubicBezTo>
                    <a:cubicBezTo>
                      <a:pt x="15634" y="1896"/>
                      <a:pt x="15290" y="1379"/>
                      <a:pt x="14931" y="1379"/>
                    </a:cubicBezTo>
                    <a:cubicBezTo>
                      <a:pt x="14815" y="1379"/>
                      <a:pt x="14696" y="1434"/>
                      <a:pt x="14598" y="1565"/>
                    </a:cubicBezTo>
                    <a:cubicBezTo>
                      <a:pt x="14320" y="1900"/>
                      <a:pt x="14047" y="2032"/>
                      <a:pt x="13787" y="2032"/>
                    </a:cubicBezTo>
                    <a:cubicBezTo>
                      <a:pt x="12985" y="2032"/>
                      <a:pt x="12315" y="768"/>
                      <a:pt x="12063" y="264"/>
                    </a:cubicBezTo>
                    <a:cubicBezTo>
                      <a:pt x="11945" y="87"/>
                      <a:pt x="11768" y="1"/>
                      <a:pt x="11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0050;p62">
                <a:extLst>
                  <a:ext uri="{FF2B5EF4-FFF2-40B4-BE49-F238E27FC236}">
                    <a16:creationId xmlns:a16="http://schemas.microsoft.com/office/drawing/2014/main" id="{48E964C1-E14E-4DE5-8C80-E97F4002048D}"/>
                  </a:ext>
                </a:extLst>
              </p:cNvPr>
              <p:cNvSpPr/>
              <p:nvPr/>
            </p:nvSpPr>
            <p:spPr>
              <a:xfrm>
                <a:off x="3073550" y="4269350"/>
                <a:ext cx="415125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6605" h="3248" extrusionOk="0">
                    <a:moveTo>
                      <a:pt x="8907" y="1"/>
                    </a:moveTo>
                    <a:cubicBezTo>
                      <a:pt x="8737" y="1"/>
                      <a:pt x="8564" y="86"/>
                      <a:pt x="8459" y="267"/>
                    </a:cubicBezTo>
                    <a:cubicBezTo>
                      <a:pt x="8259" y="734"/>
                      <a:pt x="7992" y="1167"/>
                      <a:pt x="7659" y="1568"/>
                    </a:cubicBezTo>
                    <a:cubicBezTo>
                      <a:pt x="7298" y="1993"/>
                      <a:pt x="6958" y="2159"/>
                      <a:pt x="6646" y="2159"/>
                    </a:cubicBezTo>
                    <a:cubicBezTo>
                      <a:pt x="5831" y="2159"/>
                      <a:pt x="5203" y="1027"/>
                      <a:pt x="4890" y="400"/>
                    </a:cubicBezTo>
                    <a:cubicBezTo>
                      <a:pt x="4790" y="233"/>
                      <a:pt x="4615" y="150"/>
                      <a:pt x="4440" y="150"/>
                    </a:cubicBezTo>
                    <a:cubicBezTo>
                      <a:pt x="4265" y="150"/>
                      <a:pt x="4089" y="233"/>
                      <a:pt x="3989" y="400"/>
                    </a:cubicBezTo>
                    <a:cubicBezTo>
                      <a:pt x="3683" y="988"/>
                      <a:pt x="2963" y="2207"/>
                      <a:pt x="2167" y="2207"/>
                    </a:cubicBezTo>
                    <a:cubicBezTo>
                      <a:pt x="1834" y="2207"/>
                      <a:pt x="1488" y="1994"/>
                      <a:pt x="1154" y="1434"/>
                    </a:cubicBezTo>
                    <a:cubicBezTo>
                      <a:pt x="1040" y="1248"/>
                      <a:pt x="875" y="1171"/>
                      <a:pt x="713" y="1171"/>
                    </a:cubicBezTo>
                    <a:cubicBezTo>
                      <a:pt x="351" y="1171"/>
                      <a:pt x="0" y="1553"/>
                      <a:pt x="253" y="1968"/>
                    </a:cubicBezTo>
                    <a:cubicBezTo>
                      <a:pt x="783" y="2868"/>
                      <a:pt x="1413" y="3230"/>
                      <a:pt x="2050" y="3230"/>
                    </a:cubicBezTo>
                    <a:cubicBezTo>
                      <a:pt x="2908" y="3230"/>
                      <a:pt x="3778" y="2569"/>
                      <a:pt x="4427" y="1679"/>
                    </a:cubicBezTo>
                    <a:lnTo>
                      <a:pt x="4427" y="1679"/>
                    </a:lnTo>
                    <a:cubicBezTo>
                      <a:pt x="5053" y="2562"/>
                      <a:pt x="5827" y="2992"/>
                      <a:pt x="6603" y="2992"/>
                    </a:cubicBezTo>
                    <a:cubicBezTo>
                      <a:pt x="7397" y="2992"/>
                      <a:pt x="8191" y="2542"/>
                      <a:pt x="8829" y="1671"/>
                    </a:cubicBezTo>
                    <a:lnTo>
                      <a:pt x="8829" y="1671"/>
                    </a:lnTo>
                    <a:cubicBezTo>
                      <a:pt x="9318" y="2489"/>
                      <a:pt x="9992" y="2906"/>
                      <a:pt x="10658" y="2906"/>
                    </a:cubicBezTo>
                    <a:cubicBezTo>
                      <a:pt x="11318" y="2906"/>
                      <a:pt x="11972" y="2497"/>
                      <a:pt x="12433" y="1664"/>
                    </a:cubicBezTo>
                    <a:lnTo>
                      <a:pt x="12433" y="1664"/>
                    </a:lnTo>
                    <a:cubicBezTo>
                      <a:pt x="13049" y="2529"/>
                      <a:pt x="13882" y="3248"/>
                      <a:pt x="14751" y="3248"/>
                    </a:cubicBezTo>
                    <a:cubicBezTo>
                      <a:pt x="15266" y="3248"/>
                      <a:pt x="15795" y="2995"/>
                      <a:pt x="16298" y="2368"/>
                    </a:cubicBezTo>
                    <a:cubicBezTo>
                      <a:pt x="16604" y="1986"/>
                      <a:pt x="16248" y="1467"/>
                      <a:pt x="15884" y="1467"/>
                    </a:cubicBezTo>
                    <a:cubicBezTo>
                      <a:pt x="15772" y="1467"/>
                      <a:pt x="15659" y="1516"/>
                      <a:pt x="15564" y="1634"/>
                    </a:cubicBezTo>
                    <a:cubicBezTo>
                      <a:pt x="15255" y="2019"/>
                      <a:pt x="14949" y="2171"/>
                      <a:pt x="14660" y="2171"/>
                    </a:cubicBezTo>
                    <a:cubicBezTo>
                      <a:pt x="13795" y="2171"/>
                      <a:pt x="13070" y="816"/>
                      <a:pt x="12796" y="267"/>
                    </a:cubicBezTo>
                    <a:cubicBezTo>
                      <a:pt x="12675" y="86"/>
                      <a:pt x="12494" y="1"/>
                      <a:pt x="12319" y="1"/>
                    </a:cubicBezTo>
                    <a:cubicBezTo>
                      <a:pt x="12106" y="1"/>
                      <a:pt x="11902" y="128"/>
                      <a:pt x="11828" y="367"/>
                    </a:cubicBezTo>
                    <a:cubicBezTo>
                      <a:pt x="11629" y="1146"/>
                      <a:pt x="11141" y="1530"/>
                      <a:pt x="10644" y="1530"/>
                    </a:cubicBezTo>
                    <a:cubicBezTo>
                      <a:pt x="10141" y="1530"/>
                      <a:pt x="9628" y="1138"/>
                      <a:pt x="9393" y="367"/>
                    </a:cubicBezTo>
                    <a:cubicBezTo>
                      <a:pt x="9320" y="128"/>
                      <a:pt x="9115" y="1"/>
                      <a:pt x="8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0051;p62">
                <a:extLst>
                  <a:ext uri="{FF2B5EF4-FFF2-40B4-BE49-F238E27FC236}">
                    <a16:creationId xmlns:a16="http://schemas.microsoft.com/office/drawing/2014/main" id="{02621175-B2DB-405F-A022-D919088ABAA6}"/>
                  </a:ext>
                </a:extLst>
              </p:cNvPr>
              <p:cNvSpPr/>
              <p:nvPr/>
            </p:nvSpPr>
            <p:spPr>
              <a:xfrm>
                <a:off x="3101150" y="2648125"/>
                <a:ext cx="1377250" cy="1322025"/>
              </a:xfrm>
              <a:custGeom>
                <a:avLst/>
                <a:gdLst/>
                <a:ahLst/>
                <a:cxnLst/>
                <a:rect l="l" t="t" r="r" b="b"/>
                <a:pathLst>
                  <a:path w="55090" h="52881" extrusionOk="0">
                    <a:moveTo>
                      <a:pt x="42332" y="0"/>
                    </a:moveTo>
                    <a:cubicBezTo>
                      <a:pt x="37253" y="0"/>
                      <a:pt x="32119" y="3172"/>
                      <a:pt x="30138" y="10010"/>
                    </a:cubicBezTo>
                    <a:cubicBezTo>
                      <a:pt x="30138" y="10269"/>
                      <a:pt x="29823" y="10528"/>
                      <a:pt x="29775" y="11062"/>
                    </a:cubicBezTo>
                    <a:lnTo>
                      <a:pt x="29775" y="11062"/>
                    </a:lnTo>
                    <a:cubicBezTo>
                      <a:pt x="24443" y="2501"/>
                      <a:pt x="17920" y="1770"/>
                      <a:pt x="13126" y="1437"/>
                    </a:cubicBezTo>
                    <a:cubicBezTo>
                      <a:pt x="12922" y="1429"/>
                      <a:pt x="12721" y="1425"/>
                      <a:pt x="12523" y="1425"/>
                    </a:cubicBezTo>
                    <a:cubicBezTo>
                      <a:pt x="2803" y="1425"/>
                      <a:pt x="1" y="10942"/>
                      <a:pt x="851" y="19049"/>
                    </a:cubicBezTo>
                    <a:cubicBezTo>
                      <a:pt x="2118" y="29357"/>
                      <a:pt x="22866" y="49805"/>
                      <a:pt x="25868" y="51706"/>
                    </a:cubicBezTo>
                    <a:cubicBezTo>
                      <a:pt x="27086" y="52525"/>
                      <a:pt x="28014" y="52881"/>
                      <a:pt x="28826" y="52881"/>
                    </a:cubicBezTo>
                    <a:cubicBezTo>
                      <a:pt x="30528" y="52881"/>
                      <a:pt x="31716" y="51316"/>
                      <a:pt x="33974" y="49171"/>
                    </a:cubicBezTo>
                    <a:cubicBezTo>
                      <a:pt x="43381" y="40431"/>
                      <a:pt x="55089" y="27055"/>
                      <a:pt x="54856" y="13679"/>
                    </a:cubicBezTo>
                    <a:cubicBezTo>
                      <a:pt x="54837" y="4873"/>
                      <a:pt x="48627" y="0"/>
                      <a:pt x="42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0052;p62">
                <a:extLst>
                  <a:ext uri="{FF2B5EF4-FFF2-40B4-BE49-F238E27FC236}">
                    <a16:creationId xmlns:a16="http://schemas.microsoft.com/office/drawing/2014/main" id="{704A27E5-D877-4BBA-941E-0F5C3B836675}"/>
                  </a:ext>
                </a:extLst>
              </p:cNvPr>
              <p:cNvSpPr/>
              <p:nvPr/>
            </p:nvSpPr>
            <p:spPr>
              <a:xfrm>
                <a:off x="3418675" y="2951950"/>
                <a:ext cx="774525" cy="74347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29739" extrusionOk="0">
                    <a:moveTo>
                      <a:pt x="23812" y="1"/>
                    </a:moveTo>
                    <a:cubicBezTo>
                      <a:pt x="20964" y="1"/>
                      <a:pt x="18085" y="1774"/>
                      <a:pt x="16970" y="5595"/>
                    </a:cubicBezTo>
                    <a:cubicBezTo>
                      <a:pt x="16970" y="5762"/>
                      <a:pt x="16770" y="5896"/>
                      <a:pt x="16770" y="6229"/>
                    </a:cubicBezTo>
                    <a:lnTo>
                      <a:pt x="16737" y="6229"/>
                    </a:lnTo>
                    <a:cubicBezTo>
                      <a:pt x="13734" y="1392"/>
                      <a:pt x="10065" y="992"/>
                      <a:pt x="7363" y="825"/>
                    </a:cubicBezTo>
                    <a:cubicBezTo>
                      <a:pt x="7244" y="820"/>
                      <a:pt x="7127" y="818"/>
                      <a:pt x="7012" y="818"/>
                    </a:cubicBezTo>
                    <a:cubicBezTo>
                      <a:pt x="1559" y="818"/>
                      <a:pt x="1" y="6159"/>
                      <a:pt x="458" y="10732"/>
                    </a:cubicBezTo>
                    <a:cubicBezTo>
                      <a:pt x="1192" y="16503"/>
                      <a:pt x="12834" y="28011"/>
                      <a:pt x="14535" y="29079"/>
                    </a:cubicBezTo>
                    <a:cubicBezTo>
                      <a:pt x="15220" y="29539"/>
                      <a:pt x="15740" y="29738"/>
                      <a:pt x="16193" y="29738"/>
                    </a:cubicBezTo>
                    <a:cubicBezTo>
                      <a:pt x="17153" y="29738"/>
                      <a:pt x="17814" y="28845"/>
                      <a:pt x="19105" y="27645"/>
                    </a:cubicBezTo>
                    <a:cubicBezTo>
                      <a:pt x="24409" y="22741"/>
                      <a:pt x="30980" y="15202"/>
                      <a:pt x="30847" y="7697"/>
                    </a:cubicBezTo>
                    <a:cubicBezTo>
                      <a:pt x="30847" y="2742"/>
                      <a:pt x="27353" y="1"/>
                      <a:pt x="238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0053;p62">
                <a:extLst>
                  <a:ext uri="{FF2B5EF4-FFF2-40B4-BE49-F238E27FC236}">
                    <a16:creationId xmlns:a16="http://schemas.microsoft.com/office/drawing/2014/main" id="{935D7722-FC0B-4300-AB77-A8405B6766BF}"/>
                  </a:ext>
                </a:extLst>
              </p:cNvPr>
              <p:cNvSpPr/>
              <p:nvPr/>
            </p:nvSpPr>
            <p:spPr>
              <a:xfrm>
                <a:off x="3272500" y="286750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2" y="0"/>
                    </a:moveTo>
                    <a:cubicBezTo>
                      <a:pt x="1" y="67"/>
                      <a:pt x="1" y="1501"/>
                      <a:pt x="1002" y="1568"/>
                    </a:cubicBezTo>
                    <a:cubicBezTo>
                      <a:pt x="1969" y="1501"/>
                      <a:pt x="1969" y="67"/>
                      <a:pt x="100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0054;p62">
                <a:extLst>
                  <a:ext uri="{FF2B5EF4-FFF2-40B4-BE49-F238E27FC236}">
                    <a16:creationId xmlns:a16="http://schemas.microsoft.com/office/drawing/2014/main" id="{B7A7FB66-CB28-4487-A3D7-A2B5AF5E7ED1}"/>
                  </a:ext>
                </a:extLst>
              </p:cNvPr>
              <p:cNvSpPr/>
              <p:nvPr/>
            </p:nvSpPr>
            <p:spPr>
              <a:xfrm>
                <a:off x="3325050" y="28149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0" y="68"/>
                      <a:pt x="0" y="1502"/>
                      <a:pt x="968" y="1569"/>
                    </a:cubicBezTo>
                    <a:cubicBezTo>
                      <a:pt x="1935" y="1502"/>
                      <a:pt x="1935" y="68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0055;p62">
                <a:extLst>
                  <a:ext uri="{FF2B5EF4-FFF2-40B4-BE49-F238E27FC236}">
                    <a16:creationId xmlns:a16="http://schemas.microsoft.com/office/drawing/2014/main" id="{78417348-13FD-4ECC-A092-DC86B60B026D}"/>
                  </a:ext>
                </a:extLst>
              </p:cNvPr>
              <p:cNvSpPr/>
              <p:nvPr/>
            </p:nvSpPr>
            <p:spPr>
              <a:xfrm>
                <a:off x="3335050" y="28983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0056;p62">
                <a:extLst>
                  <a:ext uri="{FF2B5EF4-FFF2-40B4-BE49-F238E27FC236}">
                    <a16:creationId xmlns:a16="http://schemas.microsoft.com/office/drawing/2014/main" id="{24E44991-286B-49B8-9A46-61CEFC7BE3C7}"/>
                  </a:ext>
                </a:extLst>
              </p:cNvPr>
              <p:cNvSpPr/>
              <p:nvPr/>
            </p:nvSpPr>
            <p:spPr>
              <a:xfrm>
                <a:off x="4153975" y="291920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0" y="67"/>
                      <a:pt x="0" y="1502"/>
                      <a:pt x="968" y="1568"/>
                    </a:cubicBezTo>
                    <a:cubicBezTo>
                      <a:pt x="1935" y="1502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0057;p62">
                <a:extLst>
                  <a:ext uri="{FF2B5EF4-FFF2-40B4-BE49-F238E27FC236}">
                    <a16:creationId xmlns:a16="http://schemas.microsoft.com/office/drawing/2014/main" id="{43BD1CF1-EDBF-4B45-9E76-7B1D0D3D0314}"/>
                  </a:ext>
                </a:extLst>
              </p:cNvPr>
              <p:cNvSpPr/>
              <p:nvPr/>
            </p:nvSpPr>
            <p:spPr>
              <a:xfrm>
                <a:off x="4231525" y="28566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0058;p62">
                <a:extLst>
                  <a:ext uri="{FF2B5EF4-FFF2-40B4-BE49-F238E27FC236}">
                    <a16:creationId xmlns:a16="http://schemas.microsoft.com/office/drawing/2014/main" id="{8A7D46C6-5724-476C-ABE7-49686BCC1786}"/>
                  </a:ext>
                </a:extLst>
              </p:cNvPr>
              <p:cNvSpPr/>
              <p:nvPr/>
            </p:nvSpPr>
            <p:spPr>
              <a:xfrm>
                <a:off x="4252375" y="2945875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0" y="68"/>
                      <a:pt x="0" y="1469"/>
                      <a:pt x="1001" y="1569"/>
                    </a:cubicBezTo>
                    <a:cubicBezTo>
                      <a:pt x="1969" y="1469"/>
                      <a:pt x="1969" y="68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0059;p62">
                <a:extLst>
                  <a:ext uri="{FF2B5EF4-FFF2-40B4-BE49-F238E27FC236}">
                    <a16:creationId xmlns:a16="http://schemas.microsoft.com/office/drawing/2014/main" id="{9838E11B-EC2F-4543-AD6F-EA0F447BBBAB}"/>
                  </a:ext>
                </a:extLst>
              </p:cNvPr>
              <p:cNvSpPr/>
              <p:nvPr/>
            </p:nvSpPr>
            <p:spPr>
              <a:xfrm>
                <a:off x="3814550" y="3773975"/>
                <a:ext cx="492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569" extrusionOk="0">
                    <a:moveTo>
                      <a:pt x="1002" y="1"/>
                    </a:moveTo>
                    <a:cubicBezTo>
                      <a:pt x="1" y="67"/>
                      <a:pt x="1" y="1502"/>
                      <a:pt x="1002" y="1568"/>
                    </a:cubicBezTo>
                    <a:cubicBezTo>
                      <a:pt x="1969" y="1502"/>
                      <a:pt x="1969" y="67"/>
                      <a:pt x="10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0060;p62">
                <a:extLst>
                  <a:ext uri="{FF2B5EF4-FFF2-40B4-BE49-F238E27FC236}">
                    <a16:creationId xmlns:a16="http://schemas.microsoft.com/office/drawing/2014/main" id="{D3E2EF28-28DA-4B8E-B62F-1170C81EB468}"/>
                  </a:ext>
                </a:extLst>
              </p:cNvPr>
              <p:cNvSpPr/>
              <p:nvPr/>
            </p:nvSpPr>
            <p:spPr>
              <a:xfrm>
                <a:off x="3892950" y="3706425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1" y="67"/>
                      <a:pt x="1" y="1502"/>
                      <a:pt x="968" y="1568"/>
                    </a:cubicBezTo>
                    <a:cubicBezTo>
                      <a:pt x="1935" y="1502"/>
                      <a:pt x="1935" y="67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0061;p62">
                <a:extLst>
                  <a:ext uri="{FF2B5EF4-FFF2-40B4-BE49-F238E27FC236}">
                    <a16:creationId xmlns:a16="http://schemas.microsoft.com/office/drawing/2014/main" id="{B4430FD8-F3A8-4ECF-9C36-E364E893BB23}"/>
                  </a:ext>
                </a:extLst>
              </p:cNvPr>
              <p:cNvSpPr/>
              <p:nvPr/>
            </p:nvSpPr>
            <p:spPr>
              <a:xfrm>
                <a:off x="3913800" y="3784825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0062;p62">
                <a:extLst>
                  <a:ext uri="{FF2B5EF4-FFF2-40B4-BE49-F238E27FC236}">
                    <a16:creationId xmlns:a16="http://schemas.microsoft.com/office/drawing/2014/main" id="{4D935232-D509-495F-8C65-80ECD1C08EBB}"/>
                  </a:ext>
                </a:extLst>
              </p:cNvPr>
              <p:cNvSpPr/>
              <p:nvPr/>
            </p:nvSpPr>
            <p:spPr>
              <a:xfrm>
                <a:off x="3762850" y="29400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1" y="67"/>
                      <a:pt x="1" y="1501"/>
                      <a:pt x="968" y="1568"/>
                    </a:cubicBezTo>
                    <a:cubicBezTo>
                      <a:pt x="1936" y="1501"/>
                      <a:pt x="1936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0063;p62">
                <a:extLst>
                  <a:ext uri="{FF2B5EF4-FFF2-40B4-BE49-F238E27FC236}">
                    <a16:creationId xmlns:a16="http://schemas.microsoft.com/office/drawing/2014/main" id="{5FD2BDE5-8105-4875-815F-7A3FA5A30C3A}"/>
                  </a:ext>
                </a:extLst>
              </p:cNvPr>
              <p:cNvSpPr/>
              <p:nvPr/>
            </p:nvSpPr>
            <p:spPr>
              <a:xfrm>
                <a:off x="3374250" y="3397050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0064;p62">
                <a:extLst>
                  <a:ext uri="{FF2B5EF4-FFF2-40B4-BE49-F238E27FC236}">
                    <a16:creationId xmlns:a16="http://schemas.microsoft.com/office/drawing/2014/main" id="{B19A9EF5-5F92-45BE-A1FA-9C22A3BAFF56}"/>
                  </a:ext>
                </a:extLst>
              </p:cNvPr>
              <p:cNvSpPr/>
              <p:nvPr/>
            </p:nvSpPr>
            <p:spPr>
              <a:xfrm>
                <a:off x="4242375" y="3294475"/>
                <a:ext cx="483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0065;p62">
                <a:extLst>
                  <a:ext uri="{FF2B5EF4-FFF2-40B4-BE49-F238E27FC236}">
                    <a16:creationId xmlns:a16="http://schemas.microsoft.com/office/drawing/2014/main" id="{660A517E-0F17-4B57-8B27-1160CF0B1DE0}"/>
                  </a:ext>
                </a:extLst>
              </p:cNvPr>
              <p:cNvSpPr/>
              <p:nvPr/>
            </p:nvSpPr>
            <p:spPr>
              <a:xfrm>
                <a:off x="2063300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9188" y="0"/>
                    </a:moveTo>
                    <a:cubicBezTo>
                      <a:pt x="8340" y="11409"/>
                      <a:pt x="1" y="41130"/>
                      <a:pt x="16112" y="59777"/>
                    </a:cubicBezTo>
                    <a:cubicBezTo>
                      <a:pt x="18723" y="62614"/>
                      <a:pt x="29564" y="70593"/>
                      <a:pt x="34120" y="70593"/>
                    </a:cubicBezTo>
                    <a:cubicBezTo>
                      <a:pt x="34920" y="70593"/>
                      <a:pt x="35526" y="70347"/>
                      <a:pt x="35860" y="69784"/>
                    </a:cubicBezTo>
                    <a:cubicBezTo>
                      <a:pt x="36994" y="67849"/>
                      <a:pt x="26687" y="60310"/>
                      <a:pt x="22250" y="55874"/>
                    </a:cubicBezTo>
                    <a:lnTo>
                      <a:pt x="22250" y="55874"/>
                    </a:lnTo>
                    <a:cubicBezTo>
                      <a:pt x="26381" y="57104"/>
                      <a:pt x="38568" y="63405"/>
                      <a:pt x="44681" y="63405"/>
                    </a:cubicBezTo>
                    <a:cubicBezTo>
                      <a:pt x="45528" y="63405"/>
                      <a:pt x="46258" y="63284"/>
                      <a:pt x="46834" y="63012"/>
                    </a:cubicBezTo>
                    <a:cubicBezTo>
                      <a:pt x="51304" y="61077"/>
                      <a:pt x="38929" y="56441"/>
                      <a:pt x="36427" y="55040"/>
                    </a:cubicBezTo>
                    <a:cubicBezTo>
                      <a:pt x="33091" y="53372"/>
                      <a:pt x="29455" y="51704"/>
                      <a:pt x="26420" y="50036"/>
                    </a:cubicBezTo>
                    <a:cubicBezTo>
                      <a:pt x="26512" y="50030"/>
                      <a:pt x="26612" y="50027"/>
                      <a:pt x="26721" y="50027"/>
                    </a:cubicBezTo>
                    <a:cubicBezTo>
                      <a:pt x="30230" y="50027"/>
                      <a:pt x="42276" y="53001"/>
                      <a:pt x="49007" y="53001"/>
                    </a:cubicBezTo>
                    <a:cubicBezTo>
                      <a:pt x="51528" y="53001"/>
                      <a:pt x="53304" y="52584"/>
                      <a:pt x="53606" y="51437"/>
                    </a:cubicBezTo>
                    <a:cubicBezTo>
                      <a:pt x="54507" y="48068"/>
                      <a:pt x="32257" y="43365"/>
                      <a:pt x="29188" y="41964"/>
                    </a:cubicBezTo>
                    <a:cubicBezTo>
                      <a:pt x="31423" y="41130"/>
                      <a:pt x="51905" y="42564"/>
                      <a:pt x="52305" y="37961"/>
                    </a:cubicBezTo>
                    <a:cubicBezTo>
                      <a:pt x="52505" y="35492"/>
                      <a:pt x="30289" y="35292"/>
                      <a:pt x="25853" y="34192"/>
                    </a:cubicBezTo>
                    <a:cubicBezTo>
                      <a:pt x="31390" y="32791"/>
                      <a:pt x="36160" y="28487"/>
                      <a:pt x="37528" y="24451"/>
                    </a:cubicBezTo>
                    <a:cubicBezTo>
                      <a:pt x="38113" y="22721"/>
                      <a:pt x="37615" y="22021"/>
                      <a:pt x="36496" y="22021"/>
                    </a:cubicBezTo>
                    <a:cubicBezTo>
                      <a:pt x="34810" y="22021"/>
                      <a:pt x="31715" y="23608"/>
                      <a:pt x="28788" y="25652"/>
                    </a:cubicBezTo>
                    <a:cubicBezTo>
                      <a:pt x="26763" y="27048"/>
                      <a:pt x="23661" y="29274"/>
                      <a:pt x="20770" y="29274"/>
                    </a:cubicBezTo>
                    <a:cubicBezTo>
                      <a:pt x="20137" y="29274"/>
                      <a:pt x="19514" y="29167"/>
                      <a:pt x="18914" y="28921"/>
                    </a:cubicBezTo>
                    <a:cubicBezTo>
                      <a:pt x="15279" y="27520"/>
                      <a:pt x="17213" y="15912"/>
                      <a:pt x="29188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0066;p62">
                <a:extLst>
                  <a:ext uri="{FF2B5EF4-FFF2-40B4-BE49-F238E27FC236}">
                    <a16:creationId xmlns:a16="http://schemas.microsoft.com/office/drawing/2014/main" id="{1625FC62-2204-4FAD-996C-849EA3E67659}"/>
                  </a:ext>
                </a:extLst>
              </p:cNvPr>
              <p:cNvSpPr/>
              <p:nvPr/>
            </p:nvSpPr>
            <p:spPr>
              <a:xfrm>
                <a:off x="3252500" y="3149375"/>
                <a:ext cx="976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369" extrusionOk="0">
                    <a:moveTo>
                      <a:pt x="300" y="0"/>
                    </a:moveTo>
                    <a:cubicBezTo>
                      <a:pt x="0" y="767"/>
                      <a:pt x="0" y="1601"/>
                      <a:pt x="234" y="2368"/>
                    </a:cubicBezTo>
                    <a:cubicBezTo>
                      <a:pt x="1501" y="2302"/>
                      <a:pt x="3903" y="1935"/>
                      <a:pt x="3436" y="734"/>
                    </a:cubicBezTo>
                    <a:cubicBezTo>
                      <a:pt x="3102" y="33"/>
                      <a:pt x="1335" y="67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0067;p62">
                <a:extLst>
                  <a:ext uri="{FF2B5EF4-FFF2-40B4-BE49-F238E27FC236}">
                    <a16:creationId xmlns:a16="http://schemas.microsoft.com/office/drawing/2014/main" id="{5EBCE06E-1B0E-4AF5-AE60-0FC221EAE477}"/>
                  </a:ext>
                </a:extLst>
              </p:cNvPr>
              <p:cNvSpPr/>
              <p:nvPr/>
            </p:nvSpPr>
            <p:spPr>
              <a:xfrm>
                <a:off x="290225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2560" y="1"/>
                    </a:moveTo>
                    <a:cubicBezTo>
                      <a:pt x="1786" y="1"/>
                      <a:pt x="728" y="900"/>
                      <a:pt x="0" y="1376"/>
                    </a:cubicBezTo>
                    <a:cubicBezTo>
                      <a:pt x="367" y="2310"/>
                      <a:pt x="1034" y="3111"/>
                      <a:pt x="1835" y="3711"/>
                    </a:cubicBezTo>
                    <a:cubicBezTo>
                      <a:pt x="2769" y="2844"/>
                      <a:pt x="4303" y="943"/>
                      <a:pt x="2969" y="109"/>
                    </a:cubicBezTo>
                    <a:cubicBezTo>
                      <a:pt x="2846" y="34"/>
                      <a:pt x="2708" y="1"/>
                      <a:pt x="25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0068;p62">
                <a:extLst>
                  <a:ext uri="{FF2B5EF4-FFF2-40B4-BE49-F238E27FC236}">
                    <a16:creationId xmlns:a16="http://schemas.microsoft.com/office/drawing/2014/main" id="{DFB73734-4CE6-4AE3-9A41-247308AF7CDC}"/>
                  </a:ext>
                </a:extLst>
              </p:cNvPr>
              <p:cNvSpPr/>
              <p:nvPr/>
            </p:nvSpPr>
            <p:spPr>
              <a:xfrm>
                <a:off x="3151600" y="3726450"/>
                <a:ext cx="8967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62" extrusionOk="0">
                    <a:moveTo>
                      <a:pt x="834" y="0"/>
                    </a:moveTo>
                    <a:cubicBezTo>
                      <a:pt x="300" y="601"/>
                      <a:pt x="0" y="1401"/>
                      <a:pt x="0" y="2202"/>
                    </a:cubicBezTo>
                    <a:cubicBezTo>
                      <a:pt x="592" y="2378"/>
                      <a:pt x="1445" y="2561"/>
                      <a:pt x="2168" y="2561"/>
                    </a:cubicBezTo>
                    <a:cubicBezTo>
                      <a:pt x="2953" y="2561"/>
                      <a:pt x="3587" y="2345"/>
                      <a:pt x="3569" y="1668"/>
                    </a:cubicBezTo>
                    <a:cubicBezTo>
                      <a:pt x="3469" y="934"/>
                      <a:pt x="1801" y="401"/>
                      <a:pt x="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0069;p62">
                <a:extLst>
                  <a:ext uri="{FF2B5EF4-FFF2-40B4-BE49-F238E27FC236}">
                    <a16:creationId xmlns:a16="http://schemas.microsoft.com/office/drawing/2014/main" id="{9D234DD4-9DB0-42BE-B58C-C53BB5B1C067}"/>
                  </a:ext>
                </a:extLst>
              </p:cNvPr>
              <p:cNvSpPr/>
              <p:nvPr/>
            </p:nvSpPr>
            <p:spPr>
              <a:xfrm>
                <a:off x="284887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1368" y="1"/>
                    </a:moveTo>
                    <a:cubicBezTo>
                      <a:pt x="701" y="468"/>
                      <a:pt x="201" y="1135"/>
                      <a:pt x="0" y="1935"/>
                    </a:cubicBezTo>
                    <a:cubicBezTo>
                      <a:pt x="721" y="2350"/>
                      <a:pt x="1913" y="2937"/>
                      <a:pt x="2726" y="2937"/>
                    </a:cubicBezTo>
                    <a:cubicBezTo>
                      <a:pt x="3154" y="2937"/>
                      <a:pt x="3477" y="2774"/>
                      <a:pt x="3570" y="2336"/>
                    </a:cubicBezTo>
                    <a:cubicBezTo>
                      <a:pt x="3670" y="1602"/>
                      <a:pt x="2169" y="635"/>
                      <a:pt x="1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0070;p62">
                <a:extLst>
                  <a:ext uri="{FF2B5EF4-FFF2-40B4-BE49-F238E27FC236}">
                    <a16:creationId xmlns:a16="http://schemas.microsoft.com/office/drawing/2014/main" id="{02C8E008-BE74-433C-8D88-3F635C96ED9B}"/>
                  </a:ext>
                </a:extLst>
              </p:cNvPr>
              <p:cNvSpPr/>
              <p:nvPr/>
            </p:nvSpPr>
            <p:spPr>
              <a:xfrm>
                <a:off x="3295025" y="3462925"/>
                <a:ext cx="90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524" extrusionOk="0">
                    <a:moveTo>
                      <a:pt x="801" y="0"/>
                    </a:moveTo>
                    <a:cubicBezTo>
                      <a:pt x="267" y="634"/>
                      <a:pt x="0" y="1435"/>
                      <a:pt x="34" y="2235"/>
                    </a:cubicBezTo>
                    <a:cubicBezTo>
                      <a:pt x="597" y="2372"/>
                      <a:pt x="1396" y="2523"/>
                      <a:pt x="2092" y="2523"/>
                    </a:cubicBezTo>
                    <a:cubicBezTo>
                      <a:pt x="2922" y="2523"/>
                      <a:pt x="3606" y="2309"/>
                      <a:pt x="3570" y="1601"/>
                    </a:cubicBezTo>
                    <a:cubicBezTo>
                      <a:pt x="3436" y="868"/>
                      <a:pt x="1735" y="367"/>
                      <a:pt x="8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0071;p62">
                <a:extLst>
                  <a:ext uri="{FF2B5EF4-FFF2-40B4-BE49-F238E27FC236}">
                    <a16:creationId xmlns:a16="http://schemas.microsoft.com/office/drawing/2014/main" id="{85832134-6B36-4853-B1A0-27CB00B2D474}"/>
                  </a:ext>
                </a:extLst>
              </p:cNvPr>
              <p:cNvSpPr/>
              <p:nvPr/>
            </p:nvSpPr>
            <p:spPr>
              <a:xfrm>
                <a:off x="2772775" y="2918100"/>
                <a:ext cx="406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949" extrusionOk="0">
                    <a:moveTo>
                      <a:pt x="362" y="1"/>
                    </a:moveTo>
                    <a:cubicBezTo>
                      <a:pt x="176" y="1"/>
                      <a:pt x="1" y="189"/>
                      <a:pt x="142" y="378"/>
                    </a:cubicBezTo>
                    <a:cubicBezTo>
                      <a:pt x="509" y="812"/>
                      <a:pt x="809" y="1279"/>
                      <a:pt x="1043" y="1779"/>
                    </a:cubicBezTo>
                    <a:cubicBezTo>
                      <a:pt x="1096" y="1897"/>
                      <a:pt x="1205" y="1948"/>
                      <a:pt x="1310" y="1948"/>
                    </a:cubicBezTo>
                    <a:cubicBezTo>
                      <a:pt x="1472" y="1948"/>
                      <a:pt x="1624" y="1828"/>
                      <a:pt x="1543" y="1646"/>
                    </a:cubicBezTo>
                    <a:cubicBezTo>
                      <a:pt x="1276" y="1079"/>
                      <a:pt x="976" y="578"/>
                      <a:pt x="576" y="111"/>
                    </a:cubicBezTo>
                    <a:cubicBezTo>
                      <a:pt x="517" y="33"/>
                      <a:pt x="439" y="1"/>
                      <a:pt x="3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0072;p62">
                <a:extLst>
                  <a:ext uri="{FF2B5EF4-FFF2-40B4-BE49-F238E27FC236}">
                    <a16:creationId xmlns:a16="http://schemas.microsoft.com/office/drawing/2014/main" id="{2F45B8C6-8D25-4EA2-8D4A-CC0BD90C2869}"/>
                  </a:ext>
                </a:extLst>
              </p:cNvPr>
              <p:cNvSpPr/>
              <p:nvPr/>
            </p:nvSpPr>
            <p:spPr>
              <a:xfrm>
                <a:off x="2788375" y="2873900"/>
                <a:ext cx="66725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313" extrusionOk="0">
                    <a:moveTo>
                      <a:pt x="371" y="1"/>
                    </a:moveTo>
                    <a:cubicBezTo>
                      <a:pt x="183" y="1"/>
                      <a:pt x="1" y="189"/>
                      <a:pt x="119" y="378"/>
                    </a:cubicBezTo>
                    <a:cubicBezTo>
                      <a:pt x="786" y="1312"/>
                      <a:pt x="1586" y="2179"/>
                      <a:pt x="2120" y="3180"/>
                    </a:cubicBezTo>
                    <a:cubicBezTo>
                      <a:pt x="2173" y="3274"/>
                      <a:pt x="2251" y="3313"/>
                      <a:pt x="2329" y="3313"/>
                    </a:cubicBezTo>
                    <a:cubicBezTo>
                      <a:pt x="2500" y="3313"/>
                      <a:pt x="2668" y="3130"/>
                      <a:pt x="2554" y="2947"/>
                    </a:cubicBezTo>
                    <a:cubicBezTo>
                      <a:pt x="2020" y="1913"/>
                      <a:pt x="1220" y="1079"/>
                      <a:pt x="586" y="111"/>
                    </a:cubicBezTo>
                    <a:cubicBezTo>
                      <a:pt x="527" y="33"/>
                      <a:pt x="448" y="1"/>
                      <a:pt x="3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0073;p62">
                <a:extLst>
                  <a:ext uri="{FF2B5EF4-FFF2-40B4-BE49-F238E27FC236}">
                    <a16:creationId xmlns:a16="http://schemas.microsoft.com/office/drawing/2014/main" id="{229EA770-B91B-4DD2-B6CE-7C1A684AFA99}"/>
                  </a:ext>
                </a:extLst>
              </p:cNvPr>
              <p:cNvSpPr/>
              <p:nvPr/>
            </p:nvSpPr>
            <p:spPr>
              <a:xfrm>
                <a:off x="3050675" y="3149775"/>
                <a:ext cx="1690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478" extrusionOk="0">
                    <a:moveTo>
                      <a:pt x="350" y="0"/>
                    </a:moveTo>
                    <a:cubicBezTo>
                      <a:pt x="252" y="0"/>
                      <a:pt x="160" y="54"/>
                      <a:pt x="134" y="184"/>
                    </a:cubicBezTo>
                    <a:cubicBezTo>
                      <a:pt x="68" y="885"/>
                      <a:pt x="1" y="1552"/>
                      <a:pt x="34" y="2252"/>
                    </a:cubicBezTo>
                    <a:cubicBezTo>
                      <a:pt x="51" y="2402"/>
                      <a:pt x="168" y="2477"/>
                      <a:pt x="289" y="2477"/>
                    </a:cubicBezTo>
                    <a:cubicBezTo>
                      <a:pt x="409" y="2477"/>
                      <a:pt x="535" y="2402"/>
                      <a:pt x="568" y="2252"/>
                    </a:cubicBezTo>
                    <a:cubicBezTo>
                      <a:pt x="535" y="1619"/>
                      <a:pt x="568" y="951"/>
                      <a:pt x="635" y="318"/>
                    </a:cubicBezTo>
                    <a:cubicBezTo>
                      <a:pt x="675" y="134"/>
                      <a:pt x="504" y="0"/>
                      <a:pt x="350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0074;p62">
                <a:extLst>
                  <a:ext uri="{FF2B5EF4-FFF2-40B4-BE49-F238E27FC236}">
                    <a16:creationId xmlns:a16="http://schemas.microsoft.com/office/drawing/2014/main" id="{E69C2568-646E-493D-A7C3-746EA006A6CB}"/>
                  </a:ext>
                </a:extLst>
              </p:cNvPr>
              <p:cNvSpPr/>
              <p:nvPr/>
            </p:nvSpPr>
            <p:spPr>
              <a:xfrm>
                <a:off x="3079225" y="3160375"/>
                <a:ext cx="17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854" extrusionOk="0">
                    <a:moveTo>
                      <a:pt x="309" y="1"/>
                    </a:moveTo>
                    <a:cubicBezTo>
                      <a:pt x="154" y="1"/>
                      <a:pt x="0" y="128"/>
                      <a:pt x="60" y="327"/>
                    </a:cubicBezTo>
                    <a:cubicBezTo>
                      <a:pt x="126" y="761"/>
                      <a:pt x="160" y="1195"/>
                      <a:pt x="126" y="1628"/>
                    </a:cubicBezTo>
                    <a:cubicBezTo>
                      <a:pt x="160" y="1778"/>
                      <a:pt x="285" y="1853"/>
                      <a:pt x="406" y="1853"/>
                    </a:cubicBezTo>
                    <a:cubicBezTo>
                      <a:pt x="527" y="1853"/>
                      <a:pt x="643" y="1778"/>
                      <a:pt x="660" y="1628"/>
                    </a:cubicBezTo>
                    <a:cubicBezTo>
                      <a:pt x="693" y="1128"/>
                      <a:pt x="627" y="661"/>
                      <a:pt x="560" y="194"/>
                    </a:cubicBezTo>
                    <a:cubicBezTo>
                      <a:pt x="520" y="59"/>
                      <a:pt x="414" y="1"/>
                      <a:pt x="30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0075;p62">
                <a:extLst>
                  <a:ext uri="{FF2B5EF4-FFF2-40B4-BE49-F238E27FC236}">
                    <a16:creationId xmlns:a16="http://schemas.microsoft.com/office/drawing/2014/main" id="{20E2B2A5-99F5-4DBB-BA6A-E99C3A3229DD}"/>
                  </a:ext>
                </a:extLst>
              </p:cNvPr>
              <p:cNvSpPr/>
              <p:nvPr/>
            </p:nvSpPr>
            <p:spPr>
              <a:xfrm>
                <a:off x="30613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567" y="1"/>
                    </a:moveTo>
                    <a:cubicBezTo>
                      <a:pt x="465" y="1"/>
                      <a:pt x="367" y="59"/>
                      <a:pt x="340" y="194"/>
                    </a:cubicBezTo>
                    <a:lnTo>
                      <a:pt x="40" y="2062"/>
                    </a:lnTo>
                    <a:cubicBezTo>
                      <a:pt x="0" y="2261"/>
                      <a:pt x="162" y="2389"/>
                      <a:pt x="313" y="2389"/>
                    </a:cubicBezTo>
                    <a:cubicBezTo>
                      <a:pt x="416" y="2389"/>
                      <a:pt x="513" y="2330"/>
                      <a:pt x="540" y="2195"/>
                    </a:cubicBezTo>
                    <a:lnTo>
                      <a:pt x="840" y="327"/>
                    </a:lnTo>
                    <a:cubicBezTo>
                      <a:pt x="880" y="129"/>
                      <a:pt x="718" y="1"/>
                      <a:pt x="5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0076;p62">
                <a:extLst>
                  <a:ext uri="{FF2B5EF4-FFF2-40B4-BE49-F238E27FC236}">
                    <a16:creationId xmlns:a16="http://schemas.microsoft.com/office/drawing/2014/main" id="{2C680285-703A-4499-B85B-87BFDAC32E02}"/>
                  </a:ext>
                </a:extLst>
              </p:cNvPr>
              <p:cNvSpPr/>
              <p:nvPr/>
            </p:nvSpPr>
            <p:spPr>
              <a:xfrm>
                <a:off x="3099575" y="3424025"/>
                <a:ext cx="20350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50" extrusionOk="0">
                    <a:moveTo>
                      <a:pt x="539" y="1"/>
                    </a:moveTo>
                    <a:cubicBezTo>
                      <a:pt x="419" y="1"/>
                      <a:pt x="297" y="84"/>
                      <a:pt x="280" y="255"/>
                    </a:cubicBezTo>
                    <a:cubicBezTo>
                      <a:pt x="280" y="722"/>
                      <a:pt x="213" y="1189"/>
                      <a:pt x="80" y="1623"/>
                    </a:cubicBezTo>
                    <a:cubicBezTo>
                      <a:pt x="0" y="1822"/>
                      <a:pt x="146" y="1950"/>
                      <a:pt x="305" y="1950"/>
                    </a:cubicBezTo>
                    <a:cubicBezTo>
                      <a:pt x="412" y="1950"/>
                      <a:pt x="526" y="1891"/>
                      <a:pt x="580" y="1756"/>
                    </a:cubicBezTo>
                    <a:cubicBezTo>
                      <a:pt x="747" y="1289"/>
                      <a:pt x="813" y="756"/>
                      <a:pt x="780" y="222"/>
                    </a:cubicBezTo>
                    <a:cubicBezTo>
                      <a:pt x="764" y="76"/>
                      <a:pt x="653" y="1"/>
                      <a:pt x="53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0077;p62">
                <a:extLst>
                  <a:ext uri="{FF2B5EF4-FFF2-40B4-BE49-F238E27FC236}">
                    <a16:creationId xmlns:a16="http://schemas.microsoft.com/office/drawing/2014/main" id="{56BA585A-3F9E-4952-A5DF-39C09D516A39}"/>
                  </a:ext>
                </a:extLst>
              </p:cNvPr>
              <p:cNvSpPr/>
              <p:nvPr/>
            </p:nvSpPr>
            <p:spPr>
              <a:xfrm>
                <a:off x="3019175" y="3418300"/>
                <a:ext cx="190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879" extrusionOk="0">
                    <a:moveTo>
                      <a:pt x="510" y="1"/>
                    </a:moveTo>
                    <a:cubicBezTo>
                      <a:pt x="385" y="1"/>
                      <a:pt x="260" y="84"/>
                      <a:pt x="260" y="251"/>
                    </a:cubicBezTo>
                    <a:cubicBezTo>
                      <a:pt x="227" y="685"/>
                      <a:pt x="160" y="1118"/>
                      <a:pt x="60" y="1552"/>
                    </a:cubicBezTo>
                    <a:cubicBezTo>
                      <a:pt x="0" y="1751"/>
                      <a:pt x="154" y="1878"/>
                      <a:pt x="309" y="1878"/>
                    </a:cubicBezTo>
                    <a:cubicBezTo>
                      <a:pt x="414" y="1878"/>
                      <a:pt x="520" y="1820"/>
                      <a:pt x="560" y="1685"/>
                    </a:cubicBezTo>
                    <a:cubicBezTo>
                      <a:pt x="660" y="1218"/>
                      <a:pt x="760" y="751"/>
                      <a:pt x="760" y="251"/>
                    </a:cubicBezTo>
                    <a:cubicBezTo>
                      <a:pt x="760" y="84"/>
                      <a:pt x="635" y="1"/>
                      <a:pt x="510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0078;p62">
                <a:extLst>
                  <a:ext uri="{FF2B5EF4-FFF2-40B4-BE49-F238E27FC236}">
                    <a16:creationId xmlns:a16="http://schemas.microsoft.com/office/drawing/2014/main" id="{81E16C70-EF88-4DB2-96B6-12E170E1E897}"/>
                  </a:ext>
                </a:extLst>
              </p:cNvPr>
              <p:cNvSpPr/>
              <p:nvPr/>
            </p:nvSpPr>
            <p:spPr>
              <a:xfrm>
                <a:off x="2906050" y="3640275"/>
                <a:ext cx="381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949" extrusionOk="0">
                    <a:moveTo>
                      <a:pt x="1163" y="1"/>
                    </a:moveTo>
                    <a:cubicBezTo>
                      <a:pt x="1086" y="1"/>
                      <a:pt x="1008" y="33"/>
                      <a:pt x="949" y="112"/>
                    </a:cubicBezTo>
                    <a:cubicBezTo>
                      <a:pt x="582" y="579"/>
                      <a:pt x="315" y="1079"/>
                      <a:pt x="82" y="1646"/>
                    </a:cubicBezTo>
                    <a:cubicBezTo>
                      <a:pt x="1" y="1828"/>
                      <a:pt x="153" y="1949"/>
                      <a:pt x="315" y="1949"/>
                    </a:cubicBezTo>
                    <a:cubicBezTo>
                      <a:pt x="420" y="1949"/>
                      <a:pt x="530" y="1898"/>
                      <a:pt x="582" y="1779"/>
                    </a:cubicBezTo>
                    <a:cubicBezTo>
                      <a:pt x="782" y="1279"/>
                      <a:pt x="1082" y="812"/>
                      <a:pt x="1383" y="378"/>
                    </a:cubicBezTo>
                    <a:cubicBezTo>
                      <a:pt x="1524" y="190"/>
                      <a:pt x="1349" y="1"/>
                      <a:pt x="116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0079;p62">
                <a:extLst>
                  <a:ext uri="{FF2B5EF4-FFF2-40B4-BE49-F238E27FC236}">
                    <a16:creationId xmlns:a16="http://schemas.microsoft.com/office/drawing/2014/main" id="{1A96B70A-EF99-45A0-A015-F2C571204913}"/>
                  </a:ext>
                </a:extLst>
              </p:cNvPr>
              <p:cNvSpPr/>
              <p:nvPr/>
            </p:nvSpPr>
            <p:spPr>
              <a:xfrm>
                <a:off x="2937575" y="3642250"/>
                <a:ext cx="45375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309" extrusionOk="0">
                    <a:moveTo>
                      <a:pt x="1448" y="1"/>
                    </a:moveTo>
                    <a:cubicBezTo>
                      <a:pt x="1371" y="1"/>
                      <a:pt x="1297" y="40"/>
                      <a:pt x="1256" y="133"/>
                    </a:cubicBezTo>
                    <a:cubicBezTo>
                      <a:pt x="956" y="766"/>
                      <a:pt x="589" y="1333"/>
                      <a:pt x="155" y="1867"/>
                    </a:cubicBezTo>
                    <a:cubicBezTo>
                      <a:pt x="0" y="2048"/>
                      <a:pt x="185" y="2309"/>
                      <a:pt x="370" y="2309"/>
                    </a:cubicBezTo>
                    <a:cubicBezTo>
                      <a:pt x="423" y="2309"/>
                      <a:pt x="477" y="2287"/>
                      <a:pt x="522" y="2234"/>
                    </a:cubicBezTo>
                    <a:cubicBezTo>
                      <a:pt x="989" y="1667"/>
                      <a:pt x="1389" y="1067"/>
                      <a:pt x="1723" y="399"/>
                    </a:cubicBezTo>
                    <a:cubicBezTo>
                      <a:pt x="1815" y="192"/>
                      <a:pt x="1621" y="1"/>
                      <a:pt x="144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0080;p62">
                <a:extLst>
                  <a:ext uri="{FF2B5EF4-FFF2-40B4-BE49-F238E27FC236}">
                    <a16:creationId xmlns:a16="http://schemas.microsoft.com/office/drawing/2014/main" id="{6C7B0083-B0AD-47B0-89FD-409EB9765B01}"/>
                  </a:ext>
                </a:extLst>
              </p:cNvPr>
              <p:cNvSpPr/>
              <p:nvPr/>
            </p:nvSpPr>
            <p:spPr>
              <a:xfrm>
                <a:off x="2976925" y="3678950"/>
                <a:ext cx="241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32" extrusionOk="0">
                    <a:moveTo>
                      <a:pt x="622" y="1"/>
                    </a:moveTo>
                    <a:cubicBezTo>
                      <a:pt x="545" y="1"/>
                      <a:pt x="467" y="39"/>
                      <a:pt x="416" y="132"/>
                    </a:cubicBezTo>
                    <a:cubicBezTo>
                      <a:pt x="316" y="299"/>
                      <a:pt x="182" y="466"/>
                      <a:pt x="115" y="633"/>
                    </a:cubicBezTo>
                    <a:cubicBezTo>
                      <a:pt x="0" y="840"/>
                      <a:pt x="171" y="1031"/>
                      <a:pt x="343" y="1031"/>
                    </a:cubicBezTo>
                    <a:cubicBezTo>
                      <a:pt x="420" y="1031"/>
                      <a:pt x="497" y="993"/>
                      <a:pt x="549" y="900"/>
                    </a:cubicBezTo>
                    <a:cubicBezTo>
                      <a:pt x="649" y="733"/>
                      <a:pt x="783" y="566"/>
                      <a:pt x="849" y="399"/>
                    </a:cubicBezTo>
                    <a:cubicBezTo>
                      <a:pt x="964" y="192"/>
                      <a:pt x="794" y="1"/>
                      <a:pt x="62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0081;p62">
                <a:extLst>
                  <a:ext uri="{FF2B5EF4-FFF2-40B4-BE49-F238E27FC236}">
                    <a16:creationId xmlns:a16="http://schemas.microsoft.com/office/drawing/2014/main" id="{6E39A34E-CB05-47FC-8F7C-095432EAE95A}"/>
                  </a:ext>
                </a:extLst>
              </p:cNvPr>
              <p:cNvSpPr/>
              <p:nvPr/>
            </p:nvSpPr>
            <p:spPr>
              <a:xfrm>
                <a:off x="2650850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1168" y="1"/>
                    </a:moveTo>
                    <a:cubicBezTo>
                      <a:pt x="1106" y="1"/>
                      <a:pt x="1040" y="28"/>
                      <a:pt x="983" y="94"/>
                    </a:cubicBezTo>
                    <a:cubicBezTo>
                      <a:pt x="650" y="427"/>
                      <a:pt x="349" y="828"/>
                      <a:pt x="116" y="1261"/>
                    </a:cubicBezTo>
                    <a:cubicBezTo>
                      <a:pt x="1" y="1468"/>
                      <a:pt x="187" y="1660"/>
                      <a:pt x="358" y="1660"/>
                    </a:cubicBezTo>
                    <a:cubicBezTo>
                      <a:pt x="435" y="1660"/>
                      <a:pt x="508" y="1621"/>
                      <a:pt x="549" y="1528"/>
                    </a:cubicBezTo>
                    <a:cubicBezTo>
                      <a:pt x="783" y="1128"/>
                      <a:pt x="1050" y="761"/>
                      <a:pt x="1350" y="461"/>
                    </a:cubicBezTo>
                    <a:cubicBezTo>
                      <a:pt x="1526" y="259"/>
                      <a:pt x="1361" y="1"/>
                      <a:pt x="116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0082;p62">
                <a:extLst>
                  <a:ext uri="{FF2B5EF4-FFF2-40B4-BE49-F238E27FC236}">
                    <a16:creationId xmlns:a16="http://schemas.microsoft.com/office/drawing/2014/main" id="{90C549EB-F9AA-411B-9493-F6805BD64481}"/>
                  </a:ext>
                </a:extLst>
              </p:cNvPr>
              <p:cNvSpPr/>
              <p:nvPr/>
            </p:nvSpPr>
            <p:spPr>
              <a:xfrm>
                <a:off x="2676550" y="3788725"/>
                <a:ext cx="360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61" extrusionOk="0">
                    <a:moveTo>
                      <a:pt x="1071" y="1"/>
                    </a:moveTo>
                    <a:cubicBezTo>
                      <a:pt x="993" y="1"/>
                      <a:pt x="914" y="33"/>
                      <a:pt x="856" y="111"/>
                    </a:cubicBezTo>
                    <a:cubicBezTo>
                      <a:pt x="689" y="411"/>
                      <a:pt x="489" y="645"/>
                      <a:pt x="222" y="845"/>
                    </a:cubicBezTo>
                    <a:cubicBezTo>
                      <a:pt x="1" y="1011"/>
                      <a:pt x="147" y="1361"/>
                      <a:pt x="355" y="1361"/>
                    </a:cubicBezTo>
                    <a:cubicBezTo>
                      <a:pt x="398" y="1361"/>
                      <a:pt x="443" y="1346"/>
                      <a:pt x="489" y="1312"/>
                    </a:cubicBezTo>
                    <a:cubicBezTo>
                      <a:pt x="822" y="1045"/>
                      <a:pt x="1089" y="745"/>
                      <a:pt x="1323" y="378"/>
                    </a:cubicBezTo>
                    <a:cubicBezTo>
                      <a:pt x="1441" y="189"/>
                      <a:pt x="1258" y="1"/>
                      <a:pt x="10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0083;p62">
                <a:extLst>
                  <a:ext uri="{FF2B5EF4-FFF2-40B4-BE49-F238E27FC236}">
                    <a16:creationId xmlns:a16="http://schemas.microsoft.com/office/drawing/2014/main" id="{5D5DDDC6-0D88-4F58-9900-9F387B173CF5}"/>
                  </a:ext>
                </a:extLst>
              </p:cNvPr>
              <p:cNvSpPr/>
              <p:nvPr/>
            </p:nvSpPr>
            <p:spPr>
              <a:xfrm>
                <a:off x="2696750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996" y="1"/>
                    </a:moveTo>
                    <a:cubicBezTo>
                      <a:pt x="919" y="1"/>
                      <a:pt x="840" y="33"/>
                      <a:pt x="782" y="111"/>
                    </a:cubicBezTo>
                    <a:cubicBezTo>
                      <a:pt x="615" y="345"/>
                      <a:pt x="415" y="578"/>
                      <a:pt x="181" y="812"/>
                    </a:cubicBezTo>
                    <a:cubicBezTo>
                      <a:pt x="0" y="992"/>
                      <a:pt x="180" y="1253"/>
                      <a:pt x="378" y="1253"/>
                    </a:cubicBezTo>
                    <a:cubicBezTo>
                      <a:pt x="436" y="1253"/>
                      <a:pt x="495" y="1231"/>
                      <a:pt x="548" y="1179"/>
                    </a:cubicBezTo>
                    <a:cubicBezTo>
                      <a:pt x="815" y="912"/>
                      <a:pt x="1015" y="645"/>
                      <a:pt x="1215" y="378"/>
                    </a:cubicBezTo>
                    <a:cubicBezTo>
                      <a:pt x="1357" y="189"/>
                      <a:pt x="1181" y="1"/>
                      <a:pt x="99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0084;p62">
                <a:extLst>
                  <a:ext uri="{FF2B5EF4-FFF2-40B4-BE49-F238E27FC236}">
                    <a16:creationId xmlns:a16="http://schemas.microsoft.com/office/drawing/2014/main" id="{B8E6EB00-3C60-48A0-BE57-F50277581D8B}"/>
                  </a:ext>
                </a:extLst>
              </p:cNvPr>
              <p:cNvSpPr/>
              <p:nvPr/>
            </p:nvSpPr>
            <p:spPr>
              <a:xfrm>
                <a:off x="4166475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5319" y="0"/>
                    </a:moveTo>
                    <a:lnTo>
                      <a:pt x="25319" y="0"/>
                    </a:lnTo>
                    <a:cubicBezTo>
                      <a:pt x="37327" y="15912"/>
                      <a:pt x="39229" y="27520"/>
                      <a:pt x="35593" y="28921"/>
                    </a:cubicBezTo>
                    <a:cubicBezTo>
                      <a:pt x="34993" y="29167"/>
                      <a:pt x="34370" y="29274"/>
                      <a:pt x="33737" y="29274"/>
                    </a:cubicBezTo>
                    <a:cubicBezTo>
                      <a:pt x="30847" y="29274"/>
                      <a:pt x="27750" y="27048"/>
                      <a:pt x="25752" y="25652"/>
                    </a:cubicBezTo>
                    <a:cubicBezTo>
                      <a:pt x="22806" y="23608"/>
                      <a:pt x="19703" y="22021"/>
                      <a:pt x="18014" y="22021"/>
                    </a:cubicBezTo>
                    <a:cubicBezTo>
                      <a:pt x="16892" y="22021"/>
                      <a:pt x="16394" y="22721"/>
                      <a:pt x="16979" y="24451"/>
                    </a:cubicBezTo>
                    <a:cubicBezTo>
                      <a:pt x="18347" y="28487"/>
                      <a:pt x="23117" y="32791"/>
                      <a:pt x="28654" y="34192"/>
                    </a:cubicBezTo>
                    <a:cubicBezTo>
                      <a:pt x="24218" y="35292"/>
                      <a:pt x="2002" y="35492"/>
                      <a:pt x="2202" y="37961"/>
                    </a:cubicBezTo>
                    <a:cubicBezTo>
                      <a:pt x="2603" y="42564"/>
                      <a:pt x="23084" y="41130"/>
                      <a:pt x="25319" y="41964"/>
                    </a:cubicBezTo>
                    <a:cubicBezTo>
                      <a:pt x="22250" y="43365"/>
                      <a:pt x="1" y="48068"/>
                      <a:pt x="901" y="51437"/>
                    </a:cubicBezTo>
                    <a:cubicBezTo>
                      <a:pt x="1204" y="52584"/>
                      <a:pt x="2979" y="53001"/>
                      <a:pt x="5500" y="53001"/>
                    </a:cubicBezTo>
                    <a:cubicBezTo>
                      <a:pt x="12232" y="53001"/>
                      <a:pt x="24278" y="50027"/>
                      <a:pt x="27786" y="50027"/>
                    </a:cubicBezTo>
                    <a:cubicBezTo>
                      <a:pt x="27895" y="50027"/>
                      <a:pt x="27996" y="50030"/>
                      <a:pt x="28087" y="50036"/>
                    </a:cubicBezTo>
                    <a:cubicBezTo>
                      <a:pt x="25052" y="51704"/>
                      <a:pt x="21416" y="53372"/>
                      <a:pt x="18080" y="55040"/>
                    </a:cubicBezTo>
                    <a:cubicBezTo>
                      <a:pt x="15578" y="56441"/>
                      <a:pt x="3203" y="61077"/>
                      <a:pt x="7673" y="63012"/>
                    </a:cubicBezTo>
                    <a:cubicBezTo>
                      <a:pt x="8249" y="63284"/>
                      <a:pt x="8979" y="63405"/>
                      <a:pt x="9826" y="63405"/>
                    </a:cubicBezTo>
                    <a:cubicBezTo>
                      <a:pt x="15939" y="63405"/>
                      <a:pt x="28126" y="57104"/>
                      <a:pt x="32257" y="55874"/>
                    </a:cubicBezTo>
                    <a:lnTo>
                      <a:pt x="32257" y="55874"/>
                    </a:lnTo>
                    <a:cubicBezTo>
                      <a:pt x="27821" y="60310"/>
                      <a:pt x="17513" y="67849"/>
                      <a:pt x="18647" y="69784"/>
                    </a:cubicBezTo>
                    <a:cubicBezTo>
                      <a:pt x="18981" y="70347"/>
                      <a:pt x="19587" y="70593"/>
                      <a:pt x="20387" y="70593"/>
                    </a:cubicBezTo>
                    <a:cubicBezTo>
                      <a:pt x="24943" y="70593"/>
                      <a:pt x="35784" y="62614"/>
                      <a:pt x="38395" y="59777"/>
                    </a:cubicBezTo>
                    <a:cubicBezTo>
                      <a:pt x="54506" y="41130"/>
                      <a:pt x="46167" y="11409"/>
                      <a:pt x="25319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0085;p62">
                <a:extLst>
                  <a:ext uri="{FF2B5EF4-FFF2-40B4-BE49-F238E27FC236}">
                    <a16:creationId xmlns:a16="http://schemas.microsoft.com/office/drawing/2014/main" id="{AA69479F-EB8D-45F6-8FDC-C1A2197101B5}"/>
                  </a:ext>
                </a:extLst>
              </p:cNvPr>
              <p:cNvSpPr/>
              <p:nvPr/>
            </p:nvSpPr>
            <p:spPr>
              <a:xfrm>
                <a:off x="4242375" y="3149375"/>
                <a:ext cx="975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2369" extrusionOk="0">
                    <a:moveTo>
                      <a:pt x="3603" y="0"/>
                    </a:moveTo>
                    <a:cubicBezTo>
                      <a:pt x="2569" y="67"/>
                      <a:pt x="801" y="33"/>
                      <a:pt x="467" y="734"/>
                    </a:cubicBezTo>
                    <a:cubicBezTo>
                      <a:pt x="0" y="1935"/>
                      <a:pt x="2402" y="2302"/>
                      <a:pt x="3669" y="2368"/>
                    </a:cubicBezTo>
                    <a:cubicBezTo>
                      <a:pt x="3903" y="1601"/>
                      <a:pt x="3903" y="767"/>
                      <a:pt x="3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0086;p62">
                <a:extLst>
                  <a:ext uri="{FF2B5EF4-FFF2-40B4-BE49-F238E27FC236}">
                    <a16:creationId xmlns:a16="http://schemas.microsoft.com/office/drawing/2014/main" id="{E34A2437-8D31-4D5C-9F1B-1449FF5F9CD6}"/>
                  </a:ext>
                </a:extLst>
              </p:cNvPr>
              <p:cNvSpPr/>
              <p:nvPr/>
            </p:nvSpPr>
            <p:spPr>
              <a:xfrm>
                <a:off x="458260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1744" y="1"/>
                    </a:moveTo>
                    <a:cubicBezTo>
                      <a:pt x="1596" y="1"/>
                      <a:pt x="1458" y="34"/>
                      <a:pt x="1335" y="109"/>
                    </a:cubicBezTo>
                    <a:cubicBezTo>
                      <a:pt x="1" y="943"/>
                      <a:pt x="1569" y="2844"/>
                      <a:pt x="2469" y="3711"/>
                    </a:cubicBezTo>
                    <a:cubicBezTo>
                      <a:pt x="3270" y="3111"/>
                      <a:pt x="3937" y="2310"/>
                      <a:pt x="4304" y="1376"/>
                    </a:cubicBezTo>
                    <a:cubicBezTo>
                      <a:pt x="3576" y="900"/>
                      <a:pt x="2519" y="1"/>
                      <a:pt x="17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0087;p62">
                <a:extLst>
                  <a:ext uri="{FF2B5EF4-FFF2-40B4-BE49-F238E27FC236}">
                    <a16:creationId xmlns:a16="http://schemas.microsoft.com/office/drawing/2014/main" id="{19FDF403-DD98-4BC5-A65B-8369E5348647}"/>
                  </a:ext>
                </a:extLst>
              </p:cNvPr>
              <p:cNvSpPr/>
              <p:nvPr/>
            </p:nvSpPr>
            <p:spPr>
              <a:xfrm>
                <a:off x="4351575" y="3726450"/>
                <a:ext cx="89300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2562" extrusionOk="0">
                    <a:moveTo>
                      <a:pt x="2737" y="0"/>
                    </a:moveTo>
                    <a:cubicBezTo>
                      <a:pt x="1770" y="401"/>
                      <a:pt x="102" y="934"/>
                      <a:pt x="35" y="1668"/>
                    </a:cubicBezTo>
                    <a:cubicBezTo>
                      <a:pt x="1" y="2345"/>
                      <a:pt x="625" y="2561"/>
                      <a:pt x="1407" y="2561"/>
                    </a:cubicBezTo>
                    <a:cubicBezTo>
                      <a:pt x="2127" y="2561"/>
                      <a:pt x="2979" y="2378"/>
                      <a:pt x="3571" y="2202"/>
                    </a:cubicBezTo>
                    <a:cubicBezTo>
                      <a:pt x="3538" y="1401"/>
                      <a:pt x="3271" y="601"/>
                      <a:pt x="2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0088;p62">
                <a:extLst>
                  <a:ext uri="{FF2B5EF4-FFF2-40B4-BE49-F238E27FC236}">
                    <a16:creationId xmlns:a16="http://schemas.microsoft.com/office/drawing/2014/main" id="{EA55B426-8523-48A1-AF81-C8EDC57E6EF7}"/>
                  </a:ext>
                </a:extLst>
              </p:cNvPr>
              <p:cNvSpPr/>
              <p:nvPr/>
            </p:nvSpPr>
            <p:spPr>
              <a:xfrm>
                <a:off x="465182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2302" y="1"/>
                    </a:moveTo>
                    <a:cubicBezTo>
                      <a:pt x="1502" y="635"/>
                      <a:pt x="1" y="1602"/>
                      <a:pt x="101" y="2336"/>
                    </a:cubicBezTo>
                    <a:cubicBezTo>
                      <a:pt x="204" y="2774"/>
                      <a:pt x="531" y="2937"/>
                      <a:pt x="959" y="2937"/>
                    </a:cubicBezTo>
                    <a:cubicBezTo>
                      <a:pt x="1771" y="2937"/>
                      <a:pt x="2949" y="2350"/>
                      <a:pt x="3670" y="1935"/>
                    </a:cubicBezTo>
                    <a:cubicBezTo>
                      <a:pt x="3470" y="1135"/>
                      <a:pt x="2969" y="468"/>
                      <a:pt x="2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0089;p62">
                <a:extLst>
                  <a:ext uri="{FF2B5EF4-FFF2-40B4-BE49-F238E27FC236}">
                    <a16:creationId xmlns:a16="http://schemas.microsoft.com/office/drawing/2014/main" id="{DFF777F7-5A71-4E67-AB3C-99D3CCDA3CC2}"/>
                  </a:ext>
                </a:extLst>
              </p:cNvPr>
              <p:cNvSpPr/>
              <p:nvPr/>
            </p:nvSpPr>
            <p:spPr>
              <a:xfrm>
                <a:off x="4207650" y="3462925"/>
                <a:ext cx="897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524" extrusionOk="0">
                    <a:moveTo>
                      <a:pt x="2824" y="0"/>
                    </a:moveTo>
                    <a:cubicBezTo>
                      <a:pt x="1856" y="367"/>
                      <a:pt x="155" y="868"/>
                      <a:pt x="55" y="1601"/>
                    </a:cubicBezTo>
                    <a:cubicBezTo>
                      <a:pt x="0" y="2309"/>
                      <a:pt x="676" y="2523"/>
                      <a:pt x="1502" y="2523"/>
                    </a:cubicBezTo>
                    <a:cubicBezTo>
                      <a:pt x="2195" y="2523"/>
                      <a:pt x="2994" y="2372"/>
                      <a:pt x="3557" y="2235"/>
                    </a:cubicBezTo>
                    <a:cubicBezTo>
                      <a:pt x="3591" y="1435"/>
                      <a:pt x="3324" y="634"/>
                      <a:pt x="2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0090;p62">
                <a:extLst>
                  <a:ext uri="{FF2B5EF4-FFF2-40B4-BE49-F238E27FC236}">
                    <a16:creationId xmlns:a16="http://schemas.microsoft.com/office/drawing/2014/main" id="{697D462F-42D0-4BC3-AADD-CB8932ABC654}"/>
                  </a:ext>
                </a:extLst>
              </p:cNvPr>
              <p:cNvSpPr/>
              <p:nvPr/>
            </p:nvSpPr>
            <p:spPr>
              <a:xfrm>
                <a:off x="4779075" y="2918100"/>
                <a:ext cx="406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949" extrusionOk="0">
                    <a:moveTo>
                      <a:pt x="1262" y="1"/>
                    </a:moveTo>
                    <a:cubicBezTo>
                      <a:pt x="1186" y="1"/>
                      <a:pt x="1107" y="33"/>
                      <a:pt x="1048" y="111"/>
                    </a:cubicBezTo>
                    <a:cubicBezTo>
                      <a:pt x="648" y="578"/>
                      <a:pt x="348" y="1112"/>
                      <a:pt x="81" y="1646"/>
                    </a:cubicBezTo>
                    <a:cubicBezTo>
                      <a:pt x="0" y="1828"/>
                      <a:pt x="152" y="1948"/>
                      <a:pt x="314" y="1948"/>
                    </a:cubicBezTo>
                    <a:cubicBezTo>
                      <a:pt x="419" y="1948"/>
                      <a:pt x="529" y="1897"/>
                      <a:pt x="581" y="1779"/>
                    </a:cubicBezTo>
                    <a:cubicBezTo>
                      <a:pt x="815" y="1279"/>
                      <a:pt x="1115" y="812"/>
                      <a:pt x="1482" y="378"/>
                    </a:cubicBezTo>
                    <a:cubicBezTo>
                      <a:pt x="1623" y="189"/>
                      <a:pt x="1448" y="1"/>
                      <a:pt x="12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0091;p62">
                <a:extLst>
                  <a:ext uri="{FF2B5EF4-FFF2-40B4-BE49-F238E27FC236}">
                    <a16:creationId xmlns:a16="http://schemas.microsoft.com/office/drawing/2014/main" id="{4F029639-FB3B-4324-8C15-C1AC245EB35C}"/>
                  </a:ext>
                </a:extLst>
              </p:cNvPr>
              <p:cNvSpPr/>
              <p:nvPr/>
            </p:nvSpPr>
            <p:spPr>
              <a:xfrm>
                <a:off x="4737425" y="2873900"/>
                <a:ext cx="6640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20" extrusionOk="0">
                    <a:moveTo>
                      <a:pt x="2295" y="1"/>
                    </a:moveTo>
                    <a:cubicBezTo>
                      <a:pt x="2218" y="1"/>
                      <a:pt x="2139" y="33"/>
                      <a:pt x="2080" y="111"/>
                    </a:cubicBezTo>
                    <a:cubicBezTo>
                      <a:pt x="1447" y="1079"/>
                      <a:pt x="646" y="1913"/>
                      <a:pt x="112" y="2947"/>
                    </a:cubicBezTo>
                    <a:cubicBezTo>
                      <a:pt x="0" y="3148"/>
                      <a:pt x="159" y="3320"/>
                      <a:pt x="326" y="3320"/>
                    </a:cubicBezTo>
                    <a:cubicBezTo>
                      <a:pt x="408" y="3320"/>
                      <a:pt x="491" y="3279"/>
                      <a:pt x="546" y="3180"/>
                    </a:cubicBezTo>
                    <a:cubicBezTo>
                      <a:pt x="1080" y="2179"/>
                      <a:pt x="1880" y="1312"/>
                      <a:pt x="2514" y="378"/>
                    </a:cubicBezTo>
                    <a:cubicBezTo>
                      <a:pt x="2656" y="189"/>
                      <a:pt x="2480" y="1"/>
                      <a:pt x="229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0092;p62">
                <a:extLst>
                  <a:ext uri="{FF2B5EF4-FFF2-40B4-BE49-F238E27FC236}">
                    <a16:creationId xmlns:a16="http://schemas.microsoft.com/office/drawing/2014/main" id="{F0A96171-0F2D-43A8-BB30-AB93BFC9AD78}"/>
                  </a:ext>
                </a:extLst>
              </p:cNvPr>
              <p:cNvSpPr/>
              <p:nvPr/>
            </p:nvSpPr>
            <p:spPr>
              <a:xfrm>
                <a:off x="4525400" y="3149775"/>
                <a:ext cx="1637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478" extrusionOk="0">
                    <a:moveTo>
                      <a:pt x="329" y="0"/>
                    </a:moveTo>
                    <a:cubicBezTo>
                      <a:pt x="179" y="0"/>
                      <a:pt x="0" y="134"/>
                      <a:pt x="21" y="318"/>
                    </a:cubicBezTo>
                    <a:cubicBezTo>
                      <a:pt x="87" y="951"/>
                      <a:pt x="121" y="1619"/>
                      <a:pt x="121" y="2252"/>
                    </a:cubicBezTo>
                    <a:cubicBezTo>
                      <a:pt x="137" y="2402"/>
                      <a:pt x="254" y="2477"/>
                      <a:pt x="375" y="2477"/>
                    </a:cubicBezTo>
                    <a:cubicBezTo>
                      <a:pt x="496" y="2477"/>
                      <a:pt x="621" y="2402"/>
                      <a:pt x="654" y="2252"/>
                    </a:cubicBezTo>
                    <a:cubicBezTo>
                      <a:pt x="654" y="1552"/>
                      <a:pt x="621" y="885"/>
                      <a:pt x="521" y="184"/>
                    </a:cubicBezTo>
                    <a:cubicBezTo>
                      <a:pt x="508" y="54"/>
                      <a:pt x="424" y="0"/>
                      <a:pt x="329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0093;p62">
                <a:extLst>
                  <a:ext uri="{FF2B5EF4-FFF2-40B4-BE49-F238E27FC236}">
                    <a16:creationId xmlns:a16="http://schemas.microsoft.com/office/drawing/2014/main" id="{5AC0C17E-71CB-4675-8399-286B23A74C43}"/>
                  </a:ext>
                </a:extLst>
              </p:cNvPr>
              <p:cNvSpPr/>
              <p:nvPr/>
            </p:nvSpPr>
            <p:spPr>
              <a:xfrm>
                <a:off x="4495875" y="3160375"/>
                <a:ext cx="17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54" extrusionOk="0">
                    <a:moveTo>
                      <a:pt x="385" y="1"/>
                    </a:moveTo>
                    <a:cubicBezTo>
                      <a:pt x="280" y="1"/>
                      <a:pt x="175" y="59"/>
                      <a:pt x="134" y="194"/>
                    </a:cubicBezTo>
                    <a:cubicBezTo>
                      <a:pt x="67" y="661"/>
                      <a:pt x="1" y="1128"/>
                      <a:pt x="34" y="1628"/>
                    </a:cubicBezTo>
                    <a:cubicBezTo>
                      <a:pt x="51" y="1778"/>
                      <a:pt x="168" y="1853"/>
                      <a:pt x="288" y="1853"/>
                    </a:cubicBezTo>
                    <a:cubicBezTo>
                      <a:pt x="409" y="1853"/>
                      <a:pt x="534" y="1778"/>
                      <a:pt x="568" y="1628"/>
                    </a:cubicBezTo>
                    <a:cubicBezTo>
                      <a:pt x="534" y="1195"/>
                      <a:pt x="568" y="761"/>
                      <a:pt x="635" y="327"/>
                    </a:cubicBezTo>
                    <a:cubicBezTo>
                      <a:pt x="694" y="128"/>
                      <a:pt x="540" y="1"/>
                      <a:pt x="38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0094;p62">
                <a:extLst>
                  <a:ext uri="{FF2B5EF4-FFF2-40B4-BE49-F238E27FC236}">
                    <a16:creationId xmlns:a16="http://schemas.microsoft.com/office/drawing/2014/main" id="{3A0DDE96-C9DA-4D79-AF23-22F6C5832F43}"/>
                  </a:ext>
                </a:extLst>
              </p:cNvPr>
              <p:cNvSpPr/>
              <p:nvPr/>
            </p:nvSpPr>
            <p:spPr>
              <a:xfrm>
                <a:off x="45090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313" y="1"/>
                    </a:moveTo>
                    <a:cubicBezTo>
                      <a:pt x="162" y="1"/>
                      <a:pt x="0" y="129"/>
                      <a:pt x="40" y="327"/>
                    </a:cubicBezTo>
                    <a:lnTo>
                      <a:pt x="340" y="2195"/>
                    </a:lnTo>
                    <a:cubicBezTo>
                      <a:pt x="367" y="2330"/>
                      <a:pt x="465" y="2389"/>
                      <a:pt x="567" y="2389"/>
                    </a:cubicBezTo>
                    <a:cubicBezTo>
                      <a:pt x="718" y="2389"/>
                      <a:pt x="880" y="2261"/>
                      <a:pt x="840" y="2062"/>
                    </a:cubicBezTo>
                    <a:lnTo>
                      <a:pt x="540" y="194"/>
                    </a:lnTo>
                    <a:cubicBezTo>
                      <a:pt x="513" y="59"/>
                      <a:pt x="416" y="1"/>
                      <a:pt x="31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0095;p62">
                <a:extLst>
                  <a:ext uri="{FF2B5EF4-FFF2-40B4-BE49-F238E27FC236}">
                    <a16:creationId xmlns:a16="http://schemas.microsoft.com/office/drawing/2014/main" id="{E16D1783-79C4-421E-B280-E5348D54A738}"/>
                  </a:ext>
                </a:extLst>
              </p:cNvPr>
              <p:cNvSpPr/>
              <p:nvPr/>
            </p:nvSpPr>
            <p:spPr>
              <a:xfrm>
                <a:off x="4473375" y="3424150"/>
                <a:ext cx="203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45" extrusionOk="0">
                    <a:moveTo>
                      <a:pt x="284" y="0"/>
                    </a:moveTo>
                    <a:cubicBezTo>
                      <a:pt x="167" y="0"/>
                      <a:pt x="50" y="84"/>
                      <a:pt x="33" y="250"/>
                    </a:cubicBezTo>
                    <a:cubicBezTo>
                      <a:pt x="0" y="751"/>
                      <a:pt x="67" y="1284"/>
                      <a:pt x="234" y="1751"/>
                    </a:cubicBezTo>
                    <a:cubicBezTo>
                      <a:pt x="274" y="1886"/>
                      <a:pt x="385" y="1945"/>
                      <a:pt x="494" y="1945"/>
                    </a:cubicBezTo>
                    <a:cubicBezTo>
                      <a:pt x="656" y="1945"/>
                      <a:pt x="814" y="1817"/>
                      <a:pt x="734" y="1618"/>
                    </a:cubicBezTo>
                    <a:cubicBezTo>
                      <a:pt x="567" y="1184"/>
                      <a:pt x="500" y="717"/>
                      <a:pt x="534" y="250"/>
                    </a:cubicBezTo>
                    <a:cubicBezTo>
                      <a:pt x="517" y="84"/>
                      <a:pt x="400" y="0"/>
                      <a:pt x="284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0096;p62">
                <a:extLst>
                  <a:ext uri="{FF2B5EF4-FFF2-40B4-BE49-F238E27FC236}">
                    <a16:creationId xmlns:a16="http://schemas.microsoft.com/office/drawing/2014/main" id="{E85262B7-5EA1-46D0-A864-DDBF740D0172}"/>
                  </a:ext>
                </a:extLst>
              </p:cNvPr>
              <p:cNvSpPr/>
              <p:nvPr/>
            </p:nvSpPr>
            <p:spPr>
              <a:xfrm>
                <a:off x="4553850" y="3418300"/>
                <a:ext cx="194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879" extrusionOk="0">
                    <a:moveTo>
                      <a:pt x="254" y="1"/>
                    </a:moveTo>
                    <a:cubicBezTo>
                      <a:pt x="125" y="1"/>
                      <a:pt x="0" y="84"/>
                      <a:pt x="17" y="251"/>
                    </a:cubicBezTo>
                    <a:cubicBezTo>
                      <a:pt x="17" y="751"/>
                      <a:pt x="117" y="1218"/>
                      <a:pt x="217" y="1685"/>
                    </a:cubicBezTo>
                    <a:cubicBezTo>
                      <a:pt x="257" y="1820"/>
                      <a:pt x="363" y="1878"/>
                      <a:pt x="468" y="1878"/>
                    </a:cubicBezTo>
                    <a:cubicBezTo>
                      <a:pt x="623" y="1878"/>
                      <a:pt x="777" y="1751"/>
                      <a:pt x="717" y="1552"/>
                    </a:cubicBezTo>
                    <a:cubicBezTo>
                      <a:pt x="617" y="1118"/>
                      <a:pt x="550" y="685"/>
                      <a:pt x="517" y="251"/>
                    </a:cubicBezTo>
                    <a:cubicBezTo>
                      <a:pt x="517" y="84"/>
                      <a:pt x="384" y="1"/>
                      <a:pt x="254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0097;p62">
                <a:extLst>
                  <a:ext uri="{FF2B5EF4-FFF2-40B4-BE49-F238E27FC236}">
                    <a16:creationId xmlns:a16="http://schemas.microsoft.com/office/drawing/2014/main" id="{27240A8C-19AA-4F9D-84C0-74D49190186A}"/>
                  </a:ext>
                </a:extLst>
              </p:cNvPr>
              <p:cNvSpPr/>
              <p:nvPr/>
            </p:nvSpPr>
            <p:spPr>
              <a:xfrm>
                <a:off x="4647450" y="3640275"/>
                <a:ext cx="3895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949" extrusionOk="0">
                    <a:moveTo>
                      <a:pt x="388" y="1"/>
                    </a:moveTo>
                    <a:cubicBezTo>
                      <a:pt x="193" y="1"/>
                      <a:pt x="1" y="190"/>
                      <a:pt x="142" y="378"/>
                    </a:cubicBezTo>
                    <a:cubicBezTo>
                      <a:pt x="476" y="812"/>
                      <a:pt x="743" y="1279"/>
                      <a:pt x="976" y="1779"/>
                    </a:cubicBezTo>
                    <a:cubicBezTo>
                      <a:pt x="1016" y="1898"/>
                      <a:pt x="1122" y="1949"/>
                      <a:pt x="1229" y="1949"/>
                    </a:cubicBezTo>
                    <a:cubicBezTo>
                      <a:pt x="1393" y="1949"/>
                      <a:pt x="1557" y="1828"/>
                      <a:pt x="1476" y="1646"/>
                    </a:cubicBezTo>
                    <a:cubicBezTo>
                      <a:pt x="1243" y="1079"/>
                      <a:pt x="943" y="579"/>
                      <a:pt x="609" y="112"/>
                    </a:cubicBezTo>
                    <a:cubicBezTo>
                      <a:pt x="551" y="33"/>
                      <a:pt x="469" y="1"/>
                      <a:pt x="38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0098;p62">
                <a:extLst>
                  <a:ext uri="{FF2B5EF4-FFF2-40B4-BE49-F238E27FC236}">
                    <a16:creationId xmlns:a16="http://schemas.microsoft.com/office/drawing/2014/main" id="{D5A5EE77-AA3E-479E-A364-F90607BB08A3}"/>
                  </a:ext>
                </a:extLst>
              </p:cNvPr>
              <p:cNvSpPr/>
              <p:nvPr/>
            </p:nvSpPr>
            <p:spPr>
              <a:xfrm>
                <a:off x="4609500" y="3642250"/>
                <a:ext cx="4540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309" extrusionOk="0">
                    <a:moveTo>
                      <a:pt x="367" y="1"/>
                    </a:moveTo>
                    <a:cubicBezTo>
                      <a:pt x="194" y="1"/>
                      <a:pt x="0" y="192"/>
                      <a:pt x="92" y="399"/>
                    </a:cubicBezTo>
                    <a:cubicBezTo>
                      <a:pt x="426" y="1033"/>
                      <a:pt x="826" y="1667"/>
                      <a:pt x="1293" y="2234"/>
                    </a:cubicBezTo>
                    <a:cubicBezTo>
                      <a:pt x="1338" y="2287"/>
                      <a:pt x="1392" y="2309"/>
                      <a:pt x="1446" y="2309"/>
                    </a:cubicBezTo>
                    <a:cubicBezTo>
                      <a:pt x="1630" y="2309"/>
                      <a:pt x="1815" y="2048"/>
                      <a:pt x="1660" y="1867"/>
                    </a:cubicBezTo>
                    <a:cubicBezTo>
                      <a:pt x="1227" y="1333"/>
                      <a:pt x="860" y="733"/>
                      <a:pt x="559" y="133"/>
                    </a:cubicBezTo>
                    <a:cubicBezTo>
                      <a:pt x="518" y="40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0099;p62">
                <a:extLst>
                  <a:ext uri="{FF2B5EF4-FFF2-40B4-BE49-F238E27FC236}">
                    <a16:creationId xmlns:a16="http://schemas.microsoft.com/office/drawing/2014/main" id="{6D4422DC-5FA0-4978-B777-48AA5A42F1C7}"/>
                  </a:ext>
                </a:extLst>
              </p:cNvPr>
              <p:cNvSpPr/>
              <p:nvPr/>
            </p:nvSpPr>
            <p:spPr>
              <a:xfrm>
                <a:off x="4591400" y="3678950"/>
                <a:ext cx="2440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2" extrusionOk="0">
                    <a:moveTo>
                      <a:pt x="343" y="1"/>
                    </a:moveTo>
                    <a:cubicBezTo>
                      <a:pt x="172" y="1"/>
                      <a:pt x="1" y="192"/>
                      <a:pt x="116" y="399"/>
                    </a:cubicBezTo>
                    <a:cubicBezTo>
                      <a:pt x="216" y="566"/>
                      <a:pt x="316" y="733"/>
                      <a:pt x="416" y="900"/>
                    </a:cubicBezTo>
                    <a:cubicBezTo>
                      <a:pt x="468" y="993"/>
                      <a:pt x="545" y="1031"/>
                      <a:pt x="623" y="1031"/>
                    </a:cubicBezTo>
                    <a:cubicBezTo>
                      <a:pt x="797" y="1031"/>
                      <a:pt x="975" y="840"/>
                      <a:pt x="883" y="633"/>
                    </a:cubicBezTo>
                    <a:cubicBezTo>
                      <a:pt x="783" y="466"/>
                      <a:pt x="650" y="299"/>
                      <a:pt x="550" y="132"/>
                    </a:cubicBezTo>
                    <a:cubicBezTo>
                      <a:pt x="498" y="39"/>
                      <a:pt x="421" y="1"/>
                      <a:pt x="34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0100;p62">
                <a:extLst>
                  <a:ext uri="{FF2B5EF4-FFF2-40B4-BE49-F238E27FC236}">
                    <a16:creationId xmlns:a16="http://schemas.microsoft.com/office/drawing/2014/main" id="{982EAD23-AC3E-47D8-B796-FA202D4F31AE}"/>
                  </a:ext>
                </a:extLst>
              </p:cNvPr>
              <p:cNvSpPr/>
              <p:nvPr/>
            </p:nvSpPr>
            <p:spPr>
              <a:xfrm>
                <a:off x="4903425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359" y="1"/>
                    </a:moveTo>
                    <a:cubicBezTo>
                      <a:pt x="167" y="1"/>
                      <a:pt x="1" y="259"/>
                      <a:pt x="177" y="461"/>
                    </a:cubicBezTo>
                    <a:cubicBezTo>
                      <a:pt x="477" y="761"/>
                      <a:pt x="744" y="1128"/>
                      <a:pt x="978" y="1528"/>
                    </a:cubicBezTo>
                    <a:cubicBezTo>
                      <a:pt x="1019" y="1621"/>
                      <a:pt x="1093" y="1660"/>
                      <a:pt x="1169" y="1660"/>
                    </a:cubicBezTo>
                    <a:cubicBezTo>
                      <a:pt x="1340" y="1660"/>
                      <a:pt x="1527" y="1468"/>
                      <a:pt x="1411" y="1261"/>
                    </a:cubicBezTo>
                    <a:cubicBezTo>
                      <a:pt x="1178" y="828"/>
                      <a:pt x="878" y="427"/>
                      <a:pt x="544" y="94"/>
                    </a:cubicBezTo>
                    <a:cubicBezTo>
                      <a:pt x="487" y="28"/>
                      <a:pt x="421" y="1"/>
                      <a:pt x="35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0101;p62">
                <a:extLst>
                  <a:ext uri="{FF2B5EF4-FFF2-40B4-BE49-F238E27FC236}">
                    <a16:creationId xmlns:a16="http://schemas.microsoft.com/office/drawing/2014/main" id="{E4175308-DEA4-411C-A6B9-BBA54DC0C400}"/>
                  </a:ext>
                </a:extLst>
              </p:cNvPr>
              <p:cNvSpPr/>
              <p:nvPr/>
            </p:nvSpPr>
            <p:spPr>
              <a:xfrm>
                <a:off x="4880125" y="3788725"/>
                <a:ext cx="366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61" extrusionOk="0">
                    <a:moveTo>
                      <a:pt x="376" y="1"/>
                    </a:moveTo>
                    <a:cubicBezTo>
                      <a:pt x="192" y="1"/>
                      <a:pt x="0" y="189"/>
                      <a:pt x="142" y="378"/>
                    </a:cubicBezTo>
                    <a:cubicBezTo>
                      <a:pt x="342" y="745"/>
                      <a:pt x="609" y="1045"/>
                      <a:pt x="976" y="1312"/>
                    </a:cubicBezTo>
                    <a:cubicBezTo>
                      <a:pt x="1021" y="1346"/>
                      <a:pt x="1067" y="1361"/>
                      <a:pt x="1109" y="1361"/>
                    </a:cubicBezTo>
                    <a:cubicBezTo>
                      <a:pt x="1318" y="1361"/>
                      <a:pt x="1464" y="1011"/>
                      <a:pt x="1243" y="845"/>
                    </a:cubicBezTo>
                    <a:lnTo>
                      <a:pt x="1209" y="845"/>
                    </a:lnTo>
                    <a:cubicBezTo>
                      <a:pt x="942" y="645"/>
                      <a:pt x="742" y="411"/>
                      <a:pt x="575" y="111"/>
                    </a:cubicBezTo>
                    <a:cubicBezTo>
                      <a:pt x="527" y="33"/>
                      <a:pt x="452" y="1"/>
                      <a:pt x="37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0102;p62">
                <a:extLst>
                  <a:ext uri="{FF2B5EF4-FFF2-40B4-BE49-F238E27FC236}">
                    <a16:creationId xmlns:a16="http://schemas.microsoft.com/office/drawing/2014/main" id="{4930B737-A0ED-4FE2-AA01-E4AF9B83DB57}"/>
                  </a:ext>
                </a:extLst>
              </p:cNvPr>
              <p:cNvSpPr/>
              <p:nvPr/>
            </p:nvSpPr>
            <p:spPr>
              <a:xfrm>
                <a:off x="4861775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361" y="1"/>
                    </a:moveTo>
                    <a:cubicBezTo>
                      <a:pt x="176" y="1"/>
                      <a:pt x="0" y="189"/>
                      <a:pt x="142" y="378"/>
                    </a:cubicBezTo>
                    <a:cubicBezTo>
                      <a:pt x="309" y="645"/>
                      <a:pt x="542" y="912"/>
                      <a:pt x="809" y="1179"/>
                    </a:cubicBezTo>
                    <a:cubicBezTo>
                      <a:pt x="862" y="1231"/>
                      <a:pt x="921" y="1253"/>
                      <a:pt x="979" y="1253"/>
                    </a:cubicBezTo>
                    <a:cubicBezTo>
                      <a:pt x="1178" y="1253"/>
                      <a:pt x="1357" y="992"/>
                      <a:pt x="1176" y="812"/>
                    </a:cubicBezTo>
                    <a:cubicBezTo>
                      <a:pt x="943" y="578"/>
                      <a:pt x="742" y="345"/>
                      <a:pt x="576" y="111"/>
                    </a:cubicBezTo>
                    <a:cubicBezTo>
                      <a:pt x="517" y="33"/>
                      <a:pt x="438" y="1"/>
                      <a:pt x="36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0103;p62">
                <a:extLst>
                  <a:ext uri="{FF2B5EF4-FFF2-40B4-BE49-F238E27FC236}">
                    <a16:creationId xmlns:a16="http://schemas.microsoft.com/office/drawing/2014/main" id="{0220D755-A281-4376-B5A7-E67EE53607F7}"/>
                  </a:ext>
                </a:extLst>
              </p:cNvPr>
              <p:cNvSpPr/>
              <p:nvPr/>
            </p:nvSpPr>
            <p:spPr>
              <a:xfrm>
                <a:off x="3751175" y="880875"/>
                <a:ext cx="23352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932" extrusionOk="0">
                    <a:moveTo>
                      <a:pt x="4191" y="0"/>
                    </a:moveTo>
                    <a:cubicBezTo>
                      <a:pt x="4020" y="0"/>
                      <a:pt x="3854" y="58"/>
                      <a:pt x="3737" y="175"/>
                    </a:cubicBezTo>
                    <a:cubicBezTo>
                      <a:pt x="3437" y="509"/>
                      <a:pt x="3203" y="942"/>
                      <a:pt x="3103" y="1376"/>
                    </a:cubicBezTo>
                    <a:cubicBezTo>
                      <a:pt x="2914" y="1025"/>
                      <a:pt x="2550" y="805"/>
                      <a:pt x="2152" y="805"/>
                    </a:cubicBezTo>
                    <a:cubicBezTo>
                      <a:pt x="2059" y="805"/>
                      <a:pt x="1964" y="817"/>
                      <a:pt x="1869" y="842"/>
                    </a:cubicBezTo>
                    <a:cubicBezTo>
                      <a:pt x="1" y="1343"/>
                      <a:pt x="2136" y="5112"/>
                      <a:pt x="2503" y="5979"/>
                    </a:cubicBezTo>
                    <a:cubicBezTo>
                      <a:pt x="2619" y="6240"/>
                      <a:pt x="2861" y="6426"/>
                      <a:pt x="3141" y="6426"/>
                    </a:cubicBezTo>
                    <a:cubicBezTo>
                      <a:pt x="3183" y="6426"/>
                      <a:pt x="3226" y="6422"/>
                      <a:pt x="3270" y="6413"/>
                    </a:cubicBezTo>
                    <a:cubicBezTo>
                      <a:pt x="3955" y="6580"/>
                      <a:pt x="5186" y="6932"/>
                      <a:pt x="6225" y="6932"/>
                    </a:cubicBezTo>
                    <a:cubicBezTo>
                      <a:pt x="7057" y="6932"/>
                      <a:pt x="7766" y="6706"/>
                      <a:pt x="7973" y="5979"/>
                    </a:cubicBezTo>
                    <a:cubicBezTo>
                      <a:pt x="8073" y="5679"/>
                      <a:pt x="7973" y="5312"/>
                      <a:pt x="7706" y="5112"/>
                    </a:cubicBezTo>
                    <a:cubicBezTo>
                      <a:pt x="8207" y="4945"/>
                      <a:pt x="8674" y="4678"/>
                      <a:pt x="9041" y="4311"/>
                    </a:cubicBezTo>
                    <a:cubicBezTo>
                      <a:pt x="9341" y="4011"/>
                      <a:pt x="9274" y="3478"/>
                      <a:pt x="8907" y="3277"/>
                    </a:cubicBezTo>
                    <a:cubicBezTo>
                      <a:pt x="8490" y="2999"/>
                      <a:pt x="8027" y="2860"/>
                      <a:pt x="7556" y="2860"/>
                    </a:cubicBezTo>
                    <a:cubicBezTo>
                      <a:pt x="7462" y="2860"/>
                      <a:pt x="7367" y="2866"/>
                      <a:pt x="7273" y="2877"/>
                    </a:cubicBezTo>
                    <a:cubicBezTo>
                      <a:pt x="7806" y="2343"/>
                      <a:pt x="8107" y="1610"/>
                      <a:pt x="8173" y="842"/>
                    </a:cubicBezTo>
                    <a:cubicBezTo>
                      <a:pt x="8140" y="475"/>
                      <a:pt x="7873" y="209"/>
                      <a:pt x="7506" y="209"/>
                    </a:cubicBezTo>
                    <a:cubicBezTo>
                      <a:pt x="7471" y="207"/>
                      <a:pt x="7437" y="207"/>
                      <a:pt x="7402" y="207"/>
                    </a:cubicBezTo>
                    <a:cubicBezTo>
                      <a:pt x="6539" y="207"/>
                      <a:pt x="5718" y="603"/>
                      <a:pt x="5205" y="1276"/>
                    </a:cubicBezTo>
                    <a:cubicBezTo>
                      <a:pt x="5138" y="876"/>
                      <a:pt x="4938" y="475"/>
                      <a:pt x="4671" y="175"/>
                    </a:cubicBezTo>
                    <a:cubicBezTo>
                      <a:pt x="4537" y="58"/>
                      <a:pt x="4362" y="0"/>
                      <a:pt x="4191" y="0"/>
                    </a:cubicBezTo>
                    <a:close/>
                  </a:path>
                </a:pathLst>
              </a:custGeom>
              <a:solidFill>
                <a:srgbClr val="4BA4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0104;p62">
                <a:extLst>
                  <a:ext uri="{FF2B5EF4-FFF2-40B4-BE49-F238E27FC236}">
                    <a16:creationId xmlns:a16="http://schemas.microsoft.com/office/drawing/2014/main" id="{CCBC2595-1427-4762-85A9-5CFF22FE5754}"/>
                  </a:ext>
                </a:extLst>
              </p:cNvPr>
              <p:cNvSpPr/>
              <p:nvPr/>
            </p:nvSpPr>
            <p:spPr>
              <a:xfrm>
                <a:off x="3811750" y="917125"/>
                <a:ext cx="115850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5021" extrusionOk="0">
                    <a:moveTo>
                      <a:pt x="4282" y="0"/>
                    </a:moveTo>
                    <a:cubicBezTo>
                      <a:pt x="4224" y="0"/>
                      <a:pt x="4165" y="27"/>
                      <a:pt x="4116" y="93"/>
                    </a:cubicBezTo>
                    <a:cubicBezTo>
                      <a:pt x="3415" y="927"/>
                      <a:pt x="2615" y="1561"/>
                      <a:pt x="1881" y="2294"/>
                    </a:cubicBezTo>
                    <a:cubicBezTo>
                      <a:pt x="1214" y="2962"/>
                      <a:pt x="914" y="3929"/>
                      <a:pt x="213" y="4596"/>
                    </a:cubicBezTo>
                    <a:cubicBezTo>
                      <a:pt x="0" y="4756"/>
                      <a:pt x="190" y="5021"/>
                      <a:pt x="411" y="5021"/>
                    </a:cubicBezTo>
                    <a:cubicBezTo>
                      <a:pt x="467" y="5021"/>
                      <a:pt x="526" y="5004"/>
                      <a:pt x="580" y="4963"/>
                    </a:cubicBezTo>
                    <a:cubicBezTo>
                      <a:pt x="1147" y="4429"/>
                      <a:pt x="1481" y="3695"/>
                      <a:pt x="1914" y="3062"/>
                    </a:cubicBezTo>
                    <a:cubicBezTo>
                      <a:pt x="2581" y="2061"/>
                      <a:pt x="3716" y="1394"/>
                      <a:pt x="4483" y="460"/>
                    </a:cubicBezTo>
                    <a:cubicBezTo>
                      <a:pt x="4634" y="258"/>
                      <a:pt x="4462" y="0"/>
                      <a:pt x="4282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0105;p62">
                <a:extLst>
                  <a:ext uri="{FF2B5EF4-FFF2-40B4-BE49-F238E27FC236}">
                    <a16:creationId xmlns:a16="http://schemas.microsoft.com/office/drawing/2014/main" id="{5723AC77-C0DE-4A60-AD4A-08DE5901C982}"/>
                  </a:ext>
                </a:extLst>
              </p:cNvPr>
              <p:cNvSpPr/>
              <p:nvPr/>
            </p:nvSpPr>
            <p:spPr>
              <a:xfrm>
                <a:off x="3854600" y="924650"/>
                <a:ext cx="684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293" extrusionOk="0">
                    <a:moveTo>
                      <a:pt x="254" y="0"/>
                    </a:moveTo>
                    <a:cubicBezTo>
                      <a:pt x="134" y="0"/>
                      <a:pt x="17" y="75"/>
                      <a:pt x="0" y="225"/>
                    </a:cubicBezTo>
                    <a:cubicBezTo>
                      <a:pt x="0" y="826"/>
                      <a:pt x="134" y="1426"/>
                      <a:pt x="134" y="2027"/>
                    </a:cubicBezTo>
                    <a:cubicBezTo>
                      <a:pt x="134" y="2160"/>
                      <a:pt x="234" y="2260"/>
                      <a:pt x="400" y="2260"/>
                    </a:cubicBezTo>
                    <a:cubicBezTo>
                      <a:pt x="612" y="2281"/>
                      <a:pt x="826" y="2292"/>
                      <a:pt x="1042" y="2292"/>
                    </a:cubicBezTo>
                    <a:cubicBezTo>
                      <a:pt x="1508" y="2292"/>
                      <a:pt x="1979" y="2241"/>
                      <a:pt x="2435" y="2127"/>
                    </a:cubicBezTo>
                    <a:cubicBezTo>
                      <a:pt x="2739" y="2036"/>
                      <a:pt x="2656" y="1613"/>
                      <a:pt x="2387" y="1613"/>
                    </a:cubicBezTo>
                    <a:cubicBezTo>
                      <a:pt x="2360" y="1613"/>
                      <a:pt x="2332" y="1617"/>
                      <a:pt x="2302" y="1626"/>
                    </a:cubicBezTo>
                    <a:cubicBezTo>
                      <a:pt x="1818" y="1728"/>
                      <a:pt x="1333" y="1772"/>
                      <a:pt x="849" y="1772"/>
                    </a:cubicBezTo>
                    <a:cubicBezTo>
                      <a:pt x="786" y="1772"/>
                      <a:pt x="723" y="1771"/>
                      <a:pt x="660" y="1770"/>
                    </a:cubicBezTo>
                    <a:lnTo>
                      <a:pt x="660" y="1770"/>
                    </a:lnTo>
                    <a:cubicBezTo>
                      <a:pt x="632" y="1255"/>
                      <a:pt x="534" y="740"/>
                      <a:pt x="534" y="225"/>
                    </a:cubicBezTo>
                    <a:cubicBezTo>
                      <a:pt x="500" y="75"/>
                      <a:pt x="375" y="0"/>
                      <a:pt x="25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0106;p62">
                <a:extLst>
                  <a:ext uri="{FF2B5EF4-FFF2-40B4-BE49-F238E27FC236}">
                    <a16:creationId xmlns:a16="http://schemas.microsoft.com/office/drawing/2014/main" id="{3C70AFEC-97CD-49F6-A9DF-DECD53A89542}"/>
                  </a:ext>
                </a:extLst>
              </p:cNvPr>
              <p:cNvSpPr/>
              <p:nvPr/>
            </p:nvSpPr>
            <p:spPr>
              <a:xfrm>
                <a:off x="3821225" y="948000"/>
                <a:ext cx="80075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48" extrusionOk="0">
                    <a:moveTo>
                      <a:pt x="268" y="0"/>
                    </a:moveTo>
                    <a:cubicBezTo>
                      <a:pt x="143" y="0"/>
                      <a:pt x="18" y="75"/>
                      <a:pt x="1" y="225"/>
                    </a:cubicBezTo>
                    <a:cubicBezTo>
                      <a:pt x="34" y="993"/>
                      <a:pt x="334" y="1693"/>
                      <a:pt x="434" y="2460"/>
                    </a:cubicBezTo>
                    <a:cubicBezTo>
                      <a:pt x="434" y="2594"/>
                      <a:pt x="535" y="2727"/>
                      <a:pt x="701" y="2727"/>
                    </a:cubicBezTo>
                    <a:cubicBezTo>
                      <a:pt x="958" y="2739"/>
                      <a:pt x="1219" y="2747"/>
                      <a:pt x="1482" y="2747"/>
                    </a:cubicBezTo>
                    <a:cubicBezTo>
                      <a:pt x="1939" y="2747"/>
                      <a:pt x="2404" y="2724"/>
                      <a:pt x="2870" y="2661"/>
                    </a:cubicBezTo>
                    <a:cubicBezTo>
                      <a:pt x="3192" y="2628"/>
                      <a:pt x="3203" y="2159"/>
                      <a:pt x="2901" y="2159"/>
                    </a:cubicBezTo>
                    <a:cubicBezTo>
                      <a:pt x="2891" y="2159"/>
                      <a:pt x="2880" y="2159"/>
                      <a:pt x="2870" y="2160"/>
                    </a:cubicBezTo>
                    <a:cubicBezTo>
                      <a:pt x="2416" y="2201"/>
                      <a:pt x="1962" y="2230"/>
                      <a:pt x="1517" y="2230"/>
                    </a:cubicBezTo>
                    <a:cubicBezTo>
                      <a:pt x="1310" y="2230"/>
                      <a:pt x="1106" y="2224"/>
                      <a:pt x="904" y="2210"/>
                    </a:cubicBezTo>
                    <a:lnTo>
                      <a:pt x="904" y="2210"/>
                    </a:lnTo>
                    <a:cubicBezTo>
                      <a:pt x="803" y="1559"/>
                      <a:pt x="564" y="905"/>
                      <a:pt x="535" y="225"/>
                    </a:cubicBezTo>
                    <a:cubicBezTo>
                      <a:pt x="518" y="75"/>
                      <a:pt x="393" y="0"/>
                      <a:pt x="26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0107;p62">
                <a:extLst>
                  <a:ext uri="{FF2B5EF4-FFF2-40B4-BE49-F238E27FC236}">
                    <a16:creationId xmlns:a16="http://schemas.microsoft.com/office/drawing/2014/main" id="{20475E1F-9352-4E91-9D39-92DAB1E13603}"/>
                  </a:ext>
                </a:extLst>
              </p:cNvPr>
              <p:cNvSpPr/>
              <p:nvPr/>
            </p:nvSpPr>
            <p:spPr>
              <a:xfrm>
                <a:off x="3905450" y="1025425"/>
                <a:ext cx="117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98" extrusionOk="0">
                    <a:moveTo>
                      <a:pt x="270" y="1"/>
                    </a:moveTo>
                    <a:cubicBezTo>
                      <a:pt x="215" y="1"/>
                      <a:pt x="161" y="30"/>
                      <a:pt x="134" y="97"/>
                    </a:cubicBezTo>
                    <a:cubicBezTo>
                      <a:pt x="1" y="164"/>
                      <a:pt x="34" y="397"/>
                      <a:pt x="201" y="397"/>
                    </a:cubicBezTo>
                    <a:cubicBezTo>
                      <a:pt x="334" y="397"/>
                      <a:pt x="468" y="297"/>
                      <a:pt x="435" y="164"/>
                    </a:cubicBezTo>
                    <a:cubicBezTo>
                      <a:pt x="435" y="65"/>
                      <a:pt x="352" y="1"/>
                      <a:pt x="27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0108;p62">
                <a:extLst>
                  <a:ext uri="{FF2B5EF4-FFF2-40B4-BE49-F238E27FC236}">
                    <a16:creationId xmlns:a16="http://schemas.microsoft.com/office/drawing/2014/main" id="{E9149AEC-6867-4866-B98B-13443C4BA284}"/>
                  </a:ext>
                </a:extLst>
              </p:cNvPr>
              <p:cNvSpPr/>
              <p:nvPr/>
            </p:nvSpPr>
            <p:spPr>
              <a:xfrm>
                <a:off x="3912975" y="1008675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3"/>
                      <a:pt x="0" y="300"/>
                      <a:pt x="167" y="334"/>
                    </a:cubicBezTo>
                    <a:cubicBezTo>
                      <a:pt x="367" y="300"/>
                      <a:pt x="367" y="33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0109;p62">
                <a:extLst>
                  <a:ext uri="{FF2B5EF4-FFF2-40B4-BE49-F238E27FC236}">
                    <a16:creationId xmlns:a16="http://schemas.microsoft.com/office/drawing/2014/main" id="{1F7A6214-6E66-4130-8EDA-4A6156161238}"/>
                  </a:ext>
                </a:extLst>
              </p:cNvPr>
              <p:cNvSpPr/>
              <p:nvPr/>
            </p:nvSpPr>
            <p:spPr>
              <a:xfrm>
                <a:off x="3924650" y="1027000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167" y="1"/>
                    </a:moveTo>
                    <a:cubicBezTo>
                      <a:pt x="0" y="34"/>
                      <a:pt x="0" y="301"/>
                      <a:pt x="167" y="334"/>
                    </a:cubicBezTo>
                    <a:cubicBezTo>
                      <a:pt x="367" y="301"/>
                      <a:pt x="367" y="34"/>
                      <a:pt x="16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0110;p62">
                <a:extLst>
                  <a:ext uri="{FF2B5EF4-FFF2-40B4-BE49-F238E27FC236}">
                    <a16:creationId xmlns:a16="http://schemas.microsoft.com/office/drawing/2014/main" id="{5C011110-0A17-4EDB-BC9F-13FA41EF352C}"/>
                  </a:ext>
                </a:extLst>
              </p:cNvPr>
              <p:cNvSpPr/>
              <p:nvPr/>
            </p:nvSpPr>
            <p:spPr>
              <a:xfrm>
                <a:off x="3938825" y="977800"/>
                <a:ext cx="10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5" extrusionOk="0">
                    <a:moveTo>
                      <a:pt x="200" y="1"/>
                    </a:moveTo>
                    <a:cubicBezTo>
                      <a:pt x="0" y="34"/>
                      <a:pt x="0" y="301"/>
                      <a:pt x="200" y="334"/>
                    </a:cubicBezTo>
                    <a:cubicBezTo>
                      <a:pt x="400" y="301"/>
                      <a:pt x="400" y="34"/>
                      <a:pt x="20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0111;p62">
                <a:extLst>
                  <a:ext uri="{FF2B5EF4-FFF2-40B4-BE49-F238E27FC236}">
                    <a16:creationId xmlns:a16="http://schemas.microsoft.com/office/drawing/2014/main" id="{B435C165-64ED-4DC9-A6E8-5DF67B247F4F}"/>
                  </a:ext>
                </a:extLst>
              </p:cNvPr>
              <p:cNvSpPr/>
              <p:nvPr/>
            </p:nvSpPr>
            <p:spPr>
              <a:xfrm>
                <a:off x="3959675" y="966125"/>
                <a:ext cx="108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5" extrusionOk="0">
                    <a:moveTo>
                      <a:pt x="234" y="1"/>
                    </a:moveTo>
                    <a:cubicBezTo>
                      <a:pt x="0" y="1"/>
                      <a:pt x="0" y="334"/>
                      <a:pt x="234" y="334"/>
                    </a:cubicBezTo>
                    <a:cubicBezTo>
                      <a:pt x="434" y="334"/>
                      <a:pt x="434" y="1"/>
                      <a:pt x="2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0112;p62">
                <a:extLst>
                  <a:ext uri="{FF2B5EF4-FFF2-40B4-BE49-F238E27FC236}">
                    <a16:creationId xmlns:a16="http://schemas.microsoft.com/office/drawing/2014/main" id="{5A4E8C07-0A81-4F04-9BBA-89F0F89D7F77}"/>
                  </a:ext>
                </a:extLst>
              </p:cNvPr>
              <p:cNvSpPr/>
              <p:nvPr/>
            </p:nvSpPr>
            <p:spPr>
              <a:xfrm>
                <a:off x="3801225" y="927775"/>
                <a:ext cx="108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4" extrusionOk="0">
                    <a:moveTo>
                      <a:pt x="234" y="0"/>
                    </a:moveTo>
                    <a:cubicBezTo>
                      <a:pt x="0" y="0"/>
                      <a:pt x="0" y="334"/>
                      <a:pt x="234" y="334"/>
                    </a:cubicBezTo>
                    <a:cubicBezTo>
                      <a:pt x="434" y="334"/>
                      <a:pt x="434" y="0"/>
                      <a:pt x="2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0113;p62">
                <a:extLst>
                  <a:ext uri="{FF2B5EF4-FFF2-40B4-BE49-F238E27FC236}">
                    <a16:creationId xmlns:a16="http://schemas.microsoft.com/office/drawing/2014/main" id="{80C7F73B-452F-4795-A94F-7F2C0ED2D481}"/>
                  </a:ext>
                </a:extLst>
              </p:cNvPr>
              <p:cNvSpPr/>
              <p:nvPr/>
            </p:nvSpPr>
            <p:spPr>
              <a:xfrm>
                <a:off x="3822075" y="934450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4"/>
                      <a:pt x="0" y="300"/>
                      <a:pt x="167" y="334"/>
                    </a:cubicBezTo>
                    <a:cubicBezTo>
                      <a:pt x="367" y="300"/>
                      <a:pt x="367" y="34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0114;p62">
                <a:extLst>
                  <a:ext uri="{FF2B5EF4-FFF2-40B4-BE49-F238E27FC236}">
                    <a16:creationId xmlns:a16="http://schemas.microsoft.com/office/drawing/2014/main" id="{B5DF8A55-90B3-4A56-B586-CAADAE651099}"/>
                  </a:ext>
                </a:extLst>
              </p:cNvPr>
              <p:cNvSpPr/>
              <p:nvPr/>
            </p:nvSpPr>
            <p:spPr>
              <a:xfrm>
                <a:off x="3844575" y="901075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201" y="1"/>
                    </a:moveTo>
                    <a:cubicBezTo>
                      <a:pt x="1" y="34"/>
                      <a:pt x="1" y="301"/>
                      <a:pt x="201" y="335"/>
                    </a:cubicBezTo>
                    <a:cubicBezTo>
                      <a:pt x="368" y="301"/>
                      <a:pt x="368" y="34"/>
                      <a:pt x="20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0115;p62">
                <a:extLst>
                  <a:ext uri="{FF2B5EF4-FFF2-40B4-BE49-F238E27FC236}">
                    <a16:creationId xmlns:a16="http://schemas.microsoft.com/office/drawing/2014/main" id="{1E5E4781-D4F0-4DCD-97FE-24187FA7B494}"/>
                  </a:ext>
                </a:extLst>
              </p:cNvPr>
              <p:cNvSpPr/>
              <p:nvPr/>
            </p:nvSpPr>
            <p:spPr>
              <a:xfrm>
                <a:off x="1833975" y="1835325"/>
                <a:ext cx="164350" cy="19410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7764" extrusionOk="0">
                    <a:moveTo>
                      <a:pt x="3577" y="1"/>
                    </a:moveTo>
                    <a:cubicBezTo>
                      <a:pt x="3411" y="1"/>
                      <a:pt x="3231" y="19"/>
                      <a:pt x="3036" y="58"/>
                    </a:cubicBezTo>
                    <a:cubicBezTo>
                      <a:pt x="1" y="692"/>
                      <a:pt x="2636" y="6663"/>
                      <a:pt x="4104" y="7730"/>
                    </a:cubicBezTo>
                    <a:cubicBezTo>
                      <a:pt x="4137" y="7763"/>
                      <a:pt x="4237" y="7763"/>
                      <a:pt x="4304" y="7763"/>
                    </a:cubicBezTo>
                    <a:cubicBezTo>
                      <a:pt x="4371" y="7730"/>
                      <a:pt x="4437" y="7697"/>
                      <a:pt x="4437" y="7630"/>
                    </a:cubicBezTo>
                    <a:cubicBezTo>
                      <a:pt x="5101" y="5986"/>
                      <a:pt x="6573" y="1"/>
                      <a:pt x="357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0116;p62">
                <a:extLst>
                  <a:ext uri="{FF2B5EF4-FFF2-40B4-BE49-F238E27FC236}">
                    <a16:creationId xmlns:a16="http://schemas.microsoft.com/office/drawing/2014/main" id="{4C252D1E-8D44-4F99-8EC8-D92A9E5BAD6E}"/>
                  </a:ext>
                </a:extLst>
              </p:cNvPr>
              <p:cNvSpPr/>
              <p:nvPr/>
            </p:nvSpPr>
            <p:spPr>
              <a:xfrm>
                <a:off x="1896525" y="1869450"/>
                <a:ext cx="94925" cy="2254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9016" extrusionOk="0">
                    <a:moveTo>
                      <a:pt x="985" y="1"/>
                    </a:moveTo>
                    <a:cubicBezTo>
                      <a:pt x="880" y="1"/>
                      <a:pt x="775" y="59"/>
                      <a:pt x="734" y="194"/>
                    </a:cubicBezTo>
                    <a:cubicBezTo>
                      <a:pt x="1" y="3063"/>
                      <a:pt x="1135" y="6932"/>
                      <a:pt x="3270" y="8967"/>
                    </a:cubicBezTo>
                    <a:cubicBezTo>
                      <a:pt x="3323" y="9000"/>
                      <a:pt x="3379" y="9015"/>
                      <a:pt x="3431" y="9015"/>
                    </a:cubicBezTo>
                    <a:cubicBezTo>
                      <a:pt x="3637" y="9015"/>
                      <a:pt x="3796" y="8786"/>
                      <a:pt x="3636" y="8600"/>
                    </a:cubicBezTo>
                    <a:cubicBezTo>
                      <a:pt x="1635" y="6665"/>
                      <a:pt x="568" y="2996"/>
                      <a:pt x="1235" y="327"/>
                    </a:cubicBezTo>
                    <a:cubicBezTo>
                      <a:pt x="1294" y="128"/>
                      <a:pt x="1141" y="1"/>
                      <a:pt x="985" y="1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0117;p62">
                <a:extLst>
                  <a:ext uri="{FF2B5EF4-FFF2-40B4-BE49-F238E27FC236}">
                    <a16:creationId xmlns:a16="http://schemas.microsoft.com/office/drawing/2014/main" id="{7CEA2C4E-6A30-4B28-94CA-55DDA775520C}"/>
                  </a:ext>
                </a:extLst>
              </p:cNvPr>
              <p:cNvSpPr/>
              <p:nvPr/>
            </p:nvSpPr>
            <p:spPr>
              <a:xfrm>
                <a:off x="5573325" y="1890550"/>
                <a:ext cx="170975" cy="17640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7056" extrusionOk="0">
                    <a:moveTo>
                      <a:pt x="3106" y="1"/>
                    </a:moveTo>
                    <a:cubicBezTo>
                      <a:pt x="856" y="1"/>
                      <a:pt x="29" y="5207"/>
                      <a:pt x="0" y="6822"/>
                    </a:cubicBezTo>
                    <a:cubicBezTo>
                      <a:pt x="0" y="6889"/>
                      <a:pt x="34" y="6955"/>
                      <a:pt x="100" y="6989"/>
                    </a:cubicBezTo>
                    <a:cubicBezTo>
                      <a:pt x="167" y="7055"/>
                      <a:pt x="234" y="7055"/>
                      <a:pt x="300" y="7055"/>
                    </a:cubicBezTo>
                    <a:cubicBezTo>
                      <a:pt x="2068" y="6655"/>
                      <a:pt x="6838" y="2185"/>
                      <a:pt x="4270" y="417"/>
                    </a:cubicBezTo>
                    <a:cubicBezTo>
                      <a:pt x="3845" y="128"/>
                      <a:pt x="3458" y="1"/>
                      <a:pt x="310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0118;p62">
                <a:extLst>
                  <a:ext uri="{FF2B5EF4-FFF2-40B4-BE49-F238E27FC236}">
                    <a16:creationId xmlns:a16="http://schemas.microsoft.com/office/drawing/2014/main" id="{0BB9AE93-027D-4F0E-9083-84330A0BB66C}"/>
                  </a:ext>
                </a:extLst>
              </p:cNvPr>
              <p:cNvSpPr/>
              <p:nvPr/>
            </p:nvSpPr>
            <p:spPr>
              <a:xfrm>
                <a:off x="5504225" y="1926200"/>
                <a:ext cx="156325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7387" extrusionOk="0">
                    <a:moveTo>
                      <a:pt x="5973" y="0"/>
                    </a:moveTo>
                    <a:cubicBezTo>
                      <a:pt x="5867" y="0"/>
                      <a:pt x="5762" y="62"/>
                      <a:pt x="5733" y="192"/>
                    </a:cubicBezTo>
                    <a:cubicBezTo>
                      <a:pt x="5299" y="2961"/>
                      <a:pt x="2898" y="5896"/>
                      <a:pt x="296" y="6864"/>
                    </a:cubicBezTo>
                    <a:cubicBezTo>
                      <a:pt x="1" y="6982"/>
                      <a:pt x="123" y="7386"/>
                      <a:pt x="386" y="7386"/>
                    </a:cubicBezTo>
                    <a:cubicBezTo>
                      <a:pt x="420" y="7386"/>
                      <a:pt x="457" y="7379"/>
                      <a:pt x="496" y="7364"/>
                    </a:cubicBezTo>
                    <a:cubicBezTo>
                      <a:pt x="3265" y="6330"/>
                      <a:pt x="5800" y="3194"/>
                      <a:pt x="6233" y="292"/>
                    </a:cubicBezTo>
                    <a:cubicBezTo>
                      <a:pt x="6252" y="104"/>
                      <a:pt x="6111" y="0"/>
                      <a:pt x="5973" y="0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0119;p62">
                <a:extLst>
                  <a:ext uri="{FF2B5EF4-FFF2-40B4-BE49-F238E27FC236}">
                    <a16:creationId xmlns:a16="http://schemas.microsoft.com/office/drawing/2014/main" id="{E0C4C0ED-9C16-490D-8F78-DCAEFB985636}"/>
                  </a:ext>
                </a:extLst>
              </p:cNvPr>
              <p:cNvSpPr/>
              <p:nvPr/>
            </p:nvSpPr>
            <p:spPr>
              <a:xfrm>
                <a:off x="2407725" y="11396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0"/>
                    </a:moveTo>
                    <a:cubicBezTo>
                      <a:pt x="0" y="67"/>
                      <a:pt x="0" y="1435"/>
                      <a:pt x="934" y="1501"/>
                    </a:cubicBezTo>
                    <a:cubicBezTo>
                      <a:pt x="1835" y="1435"/>
                      <a:pt x="1835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0120;p62">
                <a:extLst>
                  <a:ext uri="{FF2B5EF4-FFF2-40B4-BE49-F238E27FC236}">
                    <a16:creationId xmlns:a16="http://schemas.microsoft.com/office/drawing/2014/main" id="{5D33C203-6DCB-45A2-8664-CE556BCC0AFB}"/>
                  </a:ext>
                </a:extLst>
              </p:cNvPr>
              <p:cNvSpPr/>
              <p:nvPr/>
            </p:nvSpPr>
            <p:spPr>
              <a:xfrm>
                <a:off x="2476950" y="1124575"/>
                <a:ext cx="458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0121;p62">
                <a:extLst>
                  <a:ext uri="{FF2B5EF4-FFF2-40B4-BE49-F238E27FC236}">
                    <a16:creationId xmlns:a16="http://schemas.microsoft.com/office/drawing/2014/main" id="{9B5A6781-2B5C-4826-A238-DD8985114B21}"/>
                  </a:ext>
                </a:extLst>
              </p:cNvPr>
              <p:cNvSpPr/>
              <p:nvPr/>
            </p:nvSpPr>
            <p:spPr>
              <a:xfrm>
                <a:off x="2451925" y="11896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4" y="1"/>
                    </a:moveTo>
                    <a:cubicBezTo>
                      <a:pt x="0" y="67"/>
                      <a:pt x="0" y="1402"/>
                      <a:pt x="934" y="1468"/>
                    </a:cubicBezTo>
                    <a:cubicBezTo>
                      <a:pt x="1835" y="1402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0122;p62">
                <a:extLst>
                  <a:ext uri="{FF2B5EF4-FFF2-40B4-BE49-F238E27FC236}">
                    <a16:creationId xmlns:a16="http://schemas.microsoft.com/office/drawing/2014/main" id="{B1832F6C-0EEE-4B59-9475-1E83476127CC}"/>
                  </a:ext>
                </a:extLst>
              </p:cNvPr>
              <p:cNvSpPr/>
              <p:nvPr/>
            </p:nvSpPr>
            <p:spPr>
              <a:xfrm>
                <a:off x="4096425" y="1219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5" y="0"/>
                    </a:moveTo>
                    <a:cubicBezTo>
                      <a:pt x="1" y="67"/>
                      <a:pt x="1" y="1435"/>
                      <a:pt x="935" y="1502"/>
                    </a:cubicBezTo>
                    <a:cubicBezTo>
                      <a:pt x="1835" y="1435"/>
                      <a:pt x="1835" y="67"/>
                      <a:pt x="935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0123;p62">
                <a:extLst>
                  <a:ext uri="{FF2B5EF4-FFF2-40B4-BE49-F238E27FC236}">
                    <a16:creationId xmlns:a16="http://schemas.microsoft.com/office/drawing/2014/main" id="{07B2DA3E-556A-426A-8537-9C6EBE89E19B}"/>
                  </a:ext>
                </a:extLst>
              </p:cNvPr>
              <p:cNvSpPr/>
              <p:nvPr/>
            </p:nvSpPr>
            <p:spPr>
              <a:xfrm>
                <a:off x="4166475" y="1204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4"/>
                      <a:pt x="901" y="1501"/>
                    </a:cubicBezTo>
                    <a:cubicBezTo>
                      <a:pt x="1835" y="1434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0124;p62">
                <a:extLst>
                  <a:ext uri="{FF2B5EF4-FFF2-40B4-BE49-F238E27FC236}">
                    <a16:creationId xmlns:a16="http://schemas.microsoft.com/office/drawing/2014/main" id="{95E26212-DCB9-423E-845C-BF146DBF951F}"/>
                  </a:ext>
                </a:extLst>
              </p:cNvPr>
              <p:cNvSpPr/>
              <p:nvPr/>
            </p:nvSpPr>
            <p:spPr>
              <a:xfrm>
                <a:off x="4141450" y="126967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8"/>
                      <a:pt x="1" y="1402"/>
                      <a:pt x="935" y="1469"/>
                    </a:cubicBezTo>
                    <a:cubicBezTo>
                      <a:pt x="1836" y="1402"/>
                      <a:pt x="1836" y="68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0125;p62">
                <a:extLst>
                  <a:ext uri="{FF2B5EF4-FFF2-40B4-BE49-F238E27FC236}">
                    <a16:creationId xmlns:a16="http://schemas.microsoft.com/office/drawing/2014/main" id="{8E9CF837-72B7-4369-A246-D54BC09001A8}"/>
                  </a:ext>
                </a:extLst>
              </p:cNvPr>
              <p:cNvSpPr/>
              <p:nvPr/>
            </p:nvSpPr>
            <p:spPr>
              <a:xfrm>
                <a:off x="5160525" y="1177125"/>
                <a:ext cx="4590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8" extrusionOk="0">
                    <a:moveTo>
                      <a:pt x="901" y="0"/>
                    </a:moveTo>
                    <a:cubicBezTo>
                      <a:pt x="0" y="67"/>
                      <a:pt x="0" y="1401"/>
                      <a:pt x="901" y="1468"/>
                    </a:cubicBezTo>
                    <a:cubicBezTo>
                      <a:pt x="1835" y="1401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0126;p62">
                <a:extLst>
                  <a:ext uri="{FF2B5EF4-FFF2-40B4-BE49-F238E27FC236}">
                    <a16:creationId xmlns:a16="http://schemas.microsoft.com/office/drawing/2014/main" id="{F1C75D61-D390-4D1F-B2E4-DFA51BAF45BA}"/>
                  </a:ext>
                </a:extLst>
              </p:cNvPr>
              <p:cNvSpPr/>
              <p:nvPr/>
            </p:nvSpPr>
            <p:spPr>
              <a:xfrm>
                <a:off x="5228075" y="1162100"/>
                <a:ext cx="4922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02" extrusionOk="0">
                    <a:moveTo>
                      <a:pt x="1001" y="1"/>
                    </a:moveTo>
                    <a:cubicBezTo>
                      <a:pt x="0" y="1"/>
                      <a:pt x="0" y="1502"/>
                      <a:pt x="1001" y="1502"/>
                    </a:cubicBezTo>
                    <a:cubicBezTo>
                      <a:pt x="1968" y="1502"/>
                      <a:pt x="1968" y="1"/>
                      <a:pt x="10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0127;p62">
                <a:extLst>
                  <a:ext uri="{FF2B5EF4-FFF2-40B4-BE49-F238E27FC236}">
                    <a16:creationId xmlns:a16="http://schemas.microsoft.com/office/drawing/2014/main" id="{2EC717B1-27E0-446C-9C18-5D42B488C9A3}"/>
                  </a:ext>
                </a:extLst>
              </p:cNvPr>
              <p:cNvSpPr/>
              <p:nvPr/>
            </p:nvSpPr>
            <p:spPr>
              <a:xfrm>
                <a:off x="5203050" y="1226325"/>
                <a:ext cx="500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02" extrusionOk="0">
                    <a:moveTo>
                      <a:pt x="1001" y="0"/>
                    </a:moveTo>
                    <a:cubicBezTo>
                      <a:pt x="1" y="0"/>
                      <a:pt x="1" y="1501"/>
                      <a:pt x="1001" y="1501"/>
                    </a:cubicBezTo>
                    <a:cubicBezTo>
                      <a:pt x="2002" y="1501"/>
                      <a:pt x="2002" y="0"/>
                      <a:pt x="10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0128;p62">
                <a:extLst>
                  <a:ext uri="{FF2B5EF4-FFF2-40B4-BE49-F238E27FC236}">
                    <a16:creationId xmlns:a16="http://schemas.microsoft.com/office/drawing/2014/main" id="{63C81F75-D778-4071-A05F-D965E7E80FCF}"/>
                  </a:ext>
                </a:extLst>
              </p:cNvPr>
              <p:cNvSpPr/>
              <p:nvPr/>
            </p:nvSpPr>
            <p:spPr>
              <a:xfrm>
                <a:off x="5593325" y="24497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5"/>
                      <a:pt x="901" y="1501"/>
                    </a:cubicBezTo>
                    <a:cubicBezTo>
                      <a:pt x="1835" y="1435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0129;p62">
                <a:extLst>
                  <a:ext uri="{FF2B5EF4-FFF2-40B4-BE49-F238E27FC236}">
                    <a16:creationId xmlns:a16="http://schemas.microsoft.com/office/drawing/2014/main" id="{410B01FE-F420-49FA-B94C-D0CBEC31162F}"/>
                  </a:ext>
                </a:extLst>
              </p:cNvPr>
              <p:cNvSpPr/>
              <p:nvPr/>
            </p:nvSpPr>
            <p:spPr>
              <a:xfrm>
                <a:off x="5662550" y="24346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8"/>
                      <a:pt x="0" y="1435"/>
                      <a:pt x="934" y="1502"/>
                    </a:cubicBezTo>
                    <a:cubicBezTo>
                      <a:pt x="1835" y="1435"/>
                      <a:pt x="1835" y="68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0130;p62">
                <a:extLst>
                  <a:ext uri="{FF2B5EF4-FFF2-40B4-BE49-F238E27FC236}">
                    <a16:creationId xmlns:a16="http://schemas.microsoft.com/office/drawing/2014/main" id="{06795FFC-76B8-4B3C-BE49-476086B351D7}"/>
                  </a:ext>
                </a:extLst>
              </p:cNvPr>
              <p:cNvSpPr/>
              <p:nvPr/>
            </p:nvSpPr>
            <p:spPr>
              <a:xfrm>
                <a:off x="5637525" y="24997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7"/>
                      <a:pt x="1" y="1402"/>
                      <a:pt x="935" y="1468"/>
                    </a:cubicBezTo>
                    <a:cubicBezTo>
                      <a:pt x="1835" y="1402"/>
                      <a:pt x="1835" y="67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0131;p62">
                <a:extLst>
                  <a:ext uri="{FF2B5EF4-FFF2-40B4-BE49-F238E27FC236}">
                    <a16:creationId xmlns:a16="http://schemas.microsoft.com/office/drawing/2014/main" id="{4A6069CB-265B-4352-AE7F-A9767E539ECD}"/>
                  </a:ext>
                </a:extLst>
              </p:cNvPr>
              <p:cNvSpPr/>
              <p:nvPr/>
            </p:nvSpPr>
            <p:spPr>
              <a:xfrm>
                <a:off x="1751425" y="25155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0132;p62">
                <a:extLst>
                  <a:ext uri="{FF2B5EF4-FFF2-40B4-BE49-F238E27FC236}">
                    <a16:creationId xmlns:a16="http://schemas.microsoft.com/office/drawing/2014/main" id="{98602468-02A4-4E24-8D79-61CC40637752}"/>
                  </a:ext>
                </a:extLst>
              </p:cNvPr>
              <p:cNvSpPr/>
              <p:nvPr/>
            </p:nvSpPr>
            <p:spPr>
              <a:xfrm>
                <a:off x="1820650" y="2501400"/>
                <a:ext cx="4672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69" extrusionOk="0">
                    <a:moveTo>
                      <a:pt x="934" y="0"/>
                    </a:moveTo>
                    <a:cubicBezTo>
                      <a:pt x="0" y="67"/>
                      <a:pt x="0" y="1401"/>
                      <a:pt x="934" y="1468"/>
                    </a:cubicBezTo>
                    <a:cubicBezTo>
                      <a:pt x="1868" y="1401"/>
                      <a:pt x="1868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0133;p62">
                <a:extLst>
                  <a:ext uri="{FF2B5EF4-FFF2-40B4-BE49-F238E27FC236}">
                    <a16:creationId xmlns:a16="http://schemas.microsoft.com/office/drawing/2014/main" id="{84121241-1F44-4E66-A9EE-5E12F3E3E29B}"/>
                  </a:ext>
                </a:extLst>
              </p:cNvPr>
              <p:cNvSpPr/>
              <p:nvPr/>
            </p:nvSpPr>
            <p:spPr>
              <a:xfrm>
                <a:off x="1796450" y="2565600"/>
                <a:ext cx="45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3" extrusionOk="0">
                    <a:moveTo>
                      <a:pt x="901" y="1"/>
                    </a:moveTo>
                    <a:cubicBezTo>
                      <a:pt x="1" y="68"/>
                      <a:pt x="1" y="1402"/>
                      <a:pt x="901" y="1502"/>
                    </a:cubicBezTo>
                    <a:cubicBezTo>
                      <a:pt x="1835" y="1402"/>
                      <a:pt x="1835" y="68"/>
                      <a:pt x="9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" name="Google Shape;10134;p62">
              <a:extLst>
                <a:ext uri="{FF2B5EF4-FFF2-40B4-BE49-F238E27FC236}">
                  <a16:creationId xmlns:a16="http://schemas.microsoft.com/office/drawing/2014/main" id="{199B4DB8-D127-461B-9FC5-3602F015807F}"/>
                </a:ext>
              </a:extLst>
            </p:cNvPr>
            <p:cNvSpPr/>
            <p:nvPr/>
          </p:nvSpPr>
          <p:spPr>
            <a:xfrm>
              <a:off x="4502624" y="3615902"/>
              <a:ext cx="3216" cy="1845"/>
            </a:xfrm>
            <a:custGeom>
              <a:avLst/>
              <a:gdLst/>
              <a:ahLst/>
              <a:cxnLst/>
              <a:rect l="l" t="t" r="r" b="b"/>
              <a:pathLst>
                <a:path w="183" h="105" extrusionOk="0">
                  <a:moveTo>
                    <a:pt x="120" y="0"/>
                  </a:moveTo>
                  <a:cubicBezTo>
                    <a:pt x="120" y="32"/>
                    <a:pt x="106" y="41"/>
                    <a:pt x="88" y="41"/>
                  </a:cubicBezTo>
                  <a:cubicBezTo>
                    <a:pt x="68" y="41"/>
                    <a:pt x="42" y="29"/>
                    <a:pt x="25" y="29"/>
                  </a:cubicBezTo>
                  <a:cubicBezTo>
                    <a:pt x="9" y="29"/>
                    <a:pt x="1" y="40"/>
                    <a:pt x="15" y="84"/>
                  </a:cubicBezTo>
                  <a:cubicBezTo>
                    <a:pt x="15" y="63"/>
                    <a:pt x="182" y="105"/>
                    <a:pt x="12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135;p62">
              <a:extLst>
                <a:ext uri="{FF2B5EF4-FFF2-40B4-BE49-F238E27FC236}">
                  <a16:creationId xmlns:a16="http://schemas.microsoft.com/office/drawing/2014/main" id="{1220C8B8-3DBA-4EE8-95E5-0BABAA3F911E}"/>
                </a:ext>
              </a:extLst>
            </p:cNvPr>
            <p:cNvSpPr/>
            <p:nvPr/>
          </p:nvSpPr>
          <p:spPr>
            <a:xfrm>
              <a:off x="4502870" y="3617361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136;p62">
              <a:extLst>
                <a:ext uri="{FF2B5EF4-FFF2-40B4-BE49-F238E27FC236}">
                  <a16:creationId xmlns:a16="http://schemas.microsoft.com/office/drawing/2014/main" id="{E0944919-CB72-4CE7-AA5B-9AECEDA26670}"/>
                </a:ext>
              </a:extLst>
            </p:cNvPr>
            <p:cNvSpPr/>
            <p:nvPr/>
          </p:nvSpPr>
          <p:spPr>
            <a:xfrm>
              <a:off x="4512800" y="3686503"/>
              <a:ext cx="756" cy="18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0"/>
                  </a:moveTo>
                  <a:lnTo>
                    <a:pt x="1" y="0"/>
                  </a:lnTo>
                  <a:cubicBezTo>
                    <a:pt x="22" y="0"/>
                    <a:pt x="22" y="0"/>
                    <a:pt x="43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137;p62">
              <a:extLst>
                <a:ext uri="{FF2B5EF4-FFF2-40B4-BE49-F238E27FC236}">
                  <a16:creationId xmlns:a16="http://schemas.microsoft.com/office/drawing/2014/main" id="{CB3EABDC-50C3-4B8B-B4D3-8C5B12AD2E29}"/>
                </a:ext>
              </a:extLst>
            </p:cNvPr>
            <p:cNvSpPr/>
            <p:nvPr/>
          </p:nvSpPr>
          <p:spPr>
            <a:xfrm>
              <a:off x="4514646" y="3674728"/>
              <a:ext cx="193" cy="756"/>
            </a:xfrm>
            <a:custGeom>
              <a:avLst/>
              <a:gdLst/>
              <a:ahLst/>
              <a:cxnLst/>
              <a:rect l="l" t="t" r="r" b="b"/>
              <a:pathLst>
                <a:path w="11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" y="8"/>
                    <a:pt x="10" y="19"/>
                  </a:cubicBezTo>
                  <a:lnTo>
                    <a:pt x="10" y="19"/>
                  </a:lnTo>
                  <a:cubicBezTo>
                    <a:pt x="11" y="14"/>
                    <a:pt x="9" y="9"/>
                    <a:pt x="1" y="1"/>
                  </a:cubicBezTo>
                  <a:close/>
                  <a:moveTo>
                    <a:pt x="10" y="19"/>
                  </a:moveTo>
                  <a:cubicBezTo>
                    <a:pt x="8" y="25"/>
                    <a:pt x="1" y="30"/>
                    <a:pt x="1" y="43"/>
                  </a:cubicBezTo>
                  <a:cubicBezTo>
                    <a:pt x="9" y="34"/>
                    <a:pt x="11" y="26"/>
                    <a:pt x="10" y="19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138;p62">
              <a:extLst>
                <a:ext uri="{FF2B5EF4-FFF2-40B4-BE49-F238E27FC236}">
                  <a16:creationId xmlns:a16="http://schemas.microsoft.com/office/drawing/2014/main" id="{AFE6D7DF-F63B-484B-A1C9-69E981CC0CB9}"/>
                </a:ext>
              </a:extLst>
            </p:cNvPr>
            <p:cNvSpPr/>
            <p:nvPr/>
          </p:nvSpPr>
          <p:spPr>
            <a:xfrm>
              <a:off x="4513907" y="3664798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139;p62">
              <a:extLst>
                <a:ext uri="{FF2B5EF4-FFF2-40B4-BE49-F238E27FC236}">
                  <a16:creationId xmlns:a16="http://schemas.microsoft.com/office/drawing/2014/main" id="{8AC51D1D-DEA9-4843-BFB8-E3B0E90A5E11}"/>
                </a:ext>
              </a:extLst>
            </p:cNvPr>
            <p:cNvSpPr/>
            <p:nvPr/>
          </p:nvSpPr>
          <p:spPr>
            <a:xfrm>
              <a:off x="4504715" y="3673269"/>
              <a:ext cx="387" cy="1107"/>
            </a:xfrm>
            <a:custGeom>
              <a:avLst/>
              <a:gdLst/>
              <a:ahLst/>
              <a:cxnLst/>
              <a:rect l="l" t="t" r="r" b="b"/>
              <a:pathLst>
                <a:path w="22" h="63" extrusionOk="0">
                  <a:moveTo>
                    <a:pt x="22" y="0"/>
                  </a:moveTo>
                  <a:lnTo>
                    <a:pt x="11" y="32"/>
                  </a:lnTo>
                  <a:lnTo>
                    <a:pt x="11" y="32"/>
                  </a:lnTo>
                  <a:cubicBezTo>
                    <a:pt x="16" y="21"/>
                    <a:pt x="22" y="11"/>
                    <a:pt x="22" y="0"/>
                  </a:cubicBezTo>
                  <a:close/>
                  <a:moveTo>
                    <a:pt x="11" y="32"/>
                  </a:moveTo>
                  <a:lnTo>
                    <a:pt x="11" y="32"/>
                  </a:lnTo>
                  <a:cubicBezTo>
                    <a:pt x="6" y="42"/>
                    <a:pt x="1" y="52"/>
                    <a:pt x="1" y="63"/>
                  </a:cubicBezTo>
                  <a:lnTo>
                    <a:pt x="11" y="3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140;p62">
              <a:extLst>
                <a:ext uri="{FF2B5EF4-FFF2-40B4-BE49-F238E27FC236}">
                  <a16:creationId xmlns:a16="http://schemas.microsoft.com/office/drawing/2014/main" id="{2F5F65C6-F3CB-4000-B344-7DE7BC87B294}"/>
                </a:ext>
              </a:extLst>
            </p:cNvPr>
            <p:cNvSpPr/>
            <p:nvPr/>
          </p:nvSpPr>
          <p:spPr>
            <a:xfrm>
              <a:off x="4504715" y="3668488"/>
              <a:ext cx="756" cy="1107"/>
            </a:xfrm>
            <a:custGeom>
              <a:avLst/>
              <a:gdLst/>
              <a:ahLst/>
              <a:cxnLst/>
              <a:rect l="l" t="t" r="r" b="b"/>
              <a:pathLst>
                <a:path w="43" h="63" extrusionOk="0">
                  <a:moveTo>
                    <a:pt x="22" y="0"/>
                  </a:moveTo>
                  <a:lnTo>
                    <a:pt x="1" y="63"/>
                  </a:lnTo>
                  <a:cubicBezTo>
                    <a:pt x="22" y="42"/>
                    <a:pt x="22" y="21"/>
                    <a:pt x="42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141;p62">
              <a:extLst>
                <a:ext uri="{FF2B5EF4-FFF2-40B4-BE49-F238E27FC236}">
                  <a16:creationId xmlns:a16="http://schemas.microsoft.com/office/drawing/2014/main" id="{40F5AA44-31BC-4977-BD3D-2D778BB742F1}"/>
                </a:ext>
              </a:extLst>
            </p:cNvPr>
            <p:cNvSpPr/>
            <p:nvPr/>
          </p:nvSpPr>
          <p:spPr>
            <a:xfrm>
              <a:off x="4504715" y="3674359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142;p62">
              <a:extLst>
                <a:ext uri="{FF2B5EF4-FFF2-40B4-BE49-F238E27FC236}">
                  <a16:creationId xmlns:a16="http://schemas.microsoft.com/office/drawing/2014/main" id="{AC85292F-6F5B-4C8D-AC5F-22D9D5C7FE86}"/>
                </a:ext>
              </a:extLst>
            </p:cNvPr>
            <p:cNvSpPr/>
            <p:nvPr/>
          </p:nvSpPr>
          <p:spPr>
            <a:xfrm>
              <a:off x="4513907" y="3666274"/>
              <a:ext cx="1722" cy="967"/>
            </a:xfrm>
            <a:custGeom>
              <a:avLst/>
              <a:gdLst/>
              <a:ahLst/>
              <a:cxnLst/>
              <a:rect l="l" t="t" r="r" b="b"/>
              <a:pathLst>
                <a:path w="98" h="55" extrusionOk="0">
                  <a:moveTo>
                    <a:pt x="84" y="1"/>
                  </a:moveTo>
                  <a:lnTo>
                    <a:pt x="1" y="42"/>
                  </a:lnTo>
                  <a:cubicBezTo>
                    <a:pt x="8" y="50"/>
                    <a:pt x="24" y="55"/>
                    <a:pt x="41" y="55"/>
                  </a:cubicBezTo>
                  <a:cubicBezTo>
                    <a:pt x="69" y="55"/>
                    <a:pt x="98" y="40"/>
                    <a:pt x="84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143;p62">
              <a:extLst>
                <a:ext uri="{FF2B5EF4-FFF2-40B4-BE49-F238E27FC236}">
                  <a16:creationId xmlns:a16="http://schemas.microsoft.com/office/drawing/2014/main" id="{CB011E56-5FA6-434C-91C3-9F74CFBB89C0}"/>
                </a:ext>
              </a:extLst>
            </p:cNvPr>
            <p:cNvSpPr/>
            <p:nvPr/>
          </p:nvSpPr>
          <p:spPr>
            <a:xfrm>
              <a:off x="4501411" y="3639436"/>
              <a:ext cx="1125" cy="1107"/>
            </a:xfrm>
            <a:custGeom>
              <a:avLst/>
              <a:gdLst/>
              <a:ahLst/>
              <a:cxnLst/>
              <a:rect l="l" t="t" r="r" b="b"/>
              <a:pathLst>
                <a:path w="64" h="63" extrusionOk="0">
                  <a:moveTo>
                    <a:pt x="0" y="0"/>
                  </a:moveTo>
                  <a:cubicBezTo>
                    <a:pt x="21" y="21"/>
                    <a:pt x="0" y="42"/>
                    <a:pt x="0" y="63"/>
                  </a:cubicBezTo>
                  <a:cubicBezTo>
                    <a:pt x="42" y="42"/>
                    <a:pt x="63" y="21"/>
                    <a:pt x="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10373;p62">
            <a:extLst>
              <a:ext uri="{FF2B5EF4-FFF2-40B4-BE49-F238E27FC236}">
                <a16:creationId xmlns:a16="http://schemas.microsoft.com/office/drawing/2014/main" id="{E266118F-14EB-4564-957E-0A742BB9A264}"/>
              </a:ext>
            </a:extLst>
          </p:cNvPr>
          <p:cNvGrpSpPr/>
          <p:nvPr/>
        </p:nvGrpSpPr>
        <p:grpSpPr>
          <a:xfrm>
            <a:off x="1320810" y="3583019"/>
            <a:ext cx="838068" cy="1051348"/>
            <a:chOff x="1364206" y="3278219"/>
            <a:chExt cx="838068" cy="1051348"/>
          </a:xfrm>
        </p:grpSpPr>
        <p:sp>
          <p:nvSpPr>
            <p:cNvPr id="471" name="Google Shape;10374;p62">
              <a:extLst>
                <a:ext uri="{FF2B5EF4-FFF2-40B4-BE49-F238E27FC236}">
                  <a16:creationId xmlns:a16="http://schemas.microsoft.com/office/drawing/2014/main" id="{11489FD7-53AB-4C99-88A0-F91509F07C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375;p62">
              <a:extLst>
                <a:ext uri="{FF2B5EF4-FFF2-40B4-BE49-F238E27FC236}">
                  <a16:creationId xmlns:a16="http://schemas.microsoft.com/office/drawing/2014/main" id="{2394C178-3406-468D-983F-E6FEA2BA2EC0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376;p62">
              <a:extLst>
                <a:ext uri="{FF2B5EF4-FFF2-40B4-BE49-F238E27FC236}">
                  <a16:creationId xmlns:a16="http://schemas.microsoft.com/office/drawing/2014/main" id="{C6BE20D2-680F-4811-B0D4-A77CDA7B9BCF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377;p62">
              <a:extLst>
                <a:ext uri="{FF2B5EF4-FFF2-40B4-BE49-F238E27FC236}">
                  <a16:creationId xmlns:a16="http://schemas.microsoft.com/office/drawing/2014/main" id="{421508A7-55DF-4DD0-846B-4BEFE68131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378;p62">
              <a:extLst>
                <a:ext uri="{FF2B5EF4-FFF2-40B4-BE49-F238E27FC236}">
                  <a16:creationId xmlns:a16="http://schemas.microsoft.com/office/drawing/2014/main" id="{477D7E59-B816-4EA1-8BC7-89266E4B6F99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379;p62">
              <a:extLst>
                <a:ext uri="{FF2B5EF4-FFF2-40B4-BE49-F238E27FC236}">
                  <a16:creationId xmlns:a16="http://schemas.microsoft.com/office/drawing/2014/main" id="{C521B10C-072D-4579-8B82-FA05501B2935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380;p62">
              <a:extLst>
                <a:ext uri="{FF2B5EF4-FFF2-40B4-BE49-F238E27FC236}">
                  <a16:creationId xmlns:a16="http://schemas.microsoft.com/office/drawing/2014/main" id="{D81E8FF0-7C32-4BF6-8981-9A37D87242E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381;p62">
              <a:extLst>
                <a:ext uri="{FF2B5EF4-FFF2-40B4-BE49-F238E27FC236}">
                  <a16:creationId xmlns:a16="http://schemas.microsoft.com/office/drawing/2014/main" id="{D82A092D-694C-4FE7-90C6-D6A614311044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382;p62">
              <a:extLst>
                <a:ext uri="{FF2B5EF4-FFF2-40B4-BE49-F238E27FC236}">
                  <a16:creationId xmlns:a16="http://schemas.microsoft.com/office/drawing/2014/main" id="{26732E46-1311-4E61-947B-398C3B5361DA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383;p62">
              <a:extLst>
                <a:ext uri="{FF2B5EF4-FFF2-40B4-BE49-F238E27FC236}">
                  <a16:creationId xmlns:a16="http://schemas.microsoft.com/office/drawing/2014/main" id="{7E42C8E3-6E66-4814-B6E5-205A8C9855DB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384;p62">
              <a:extLst>
                <a:ext uri="{FF2B5EF4-FFF2-40B4-BE49-F238E27FC236}">
                  <a16:creationId xmlns:a16="http://schemas.microsoft.com/office/drawing/2014/main" id="{BBC1D399-0021-43CC-9300-840FFD8D5938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385;p62">
              <a:extLst>
                <a:ext uri="{FF2B5EF4-FFF2-40B4-BE49-F238E27FC236}">
                  <a16:creationId xmlns:a16="http://schemas.microsoft.com/office/drawing/2014/main" id="{8C671A53-FE19-43C6-BF28-CFB124B6AFB8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386;p62">
              <a:extLst>
                <a:ext uri="{FF2B5EF4-FFF2-40B4-BE49-F238E27FC236}">
                  <a16:creationId xmlns:a16="http://schemas.microsoft.com/office/drawing/2014/main" id="{E1A9929B-6A22-4313-98F5-BA2832408133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0387;p62">
              <a:extLst>
                <a:ext uri="{FF2B5EF4-FFF2-40B4-BE49-F238E27FC236}">
                  <a16:creationId xmlns:a16="http://schemas.microsoft.com/office/drawing/2014/main" id="{67C5EFDC-5D19-47B5-AC8C-A2D2DC0E8DE5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0388;p62">
              <a:extLst>
                <a:ext uri="{FF2B5EF4-FFF2-40B4-BE49-F238E27FC236}">
                  <a16:creationId xmlns:a16="http://schemas.microsoft.com/office/drawing/2014/main" id="{4CBB19B5-365B-4E39-8B11-E7E972AA251C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0389;p62">
              <a:extLst>
                <a:ext uri="{FF2B5EF4-FFF2-40B4-BE49-F238E27FC236}">
                  <a16:creationId xmlns:a16="http://schemas.microsoft.com/office/drawing/2014/main" id="{74E06F5E-C9B0-4867-9D43-618476EC0E19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0390;p62">
              <a:extLst>
                <a:ext uri="{FF2B5EF4-FFF2-40B4-BE49-F238E27FC236}">
                  <a16:creationId xmlns:a16="http://schemas.microsoft.com/office/drawing/2014/main" id="{A18BFA58-E370-4208-9B73-D1BB640F5C36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0391;p62">
              <a:extLst>
                <a:ext uri="{FF2B5EF4-FFF2-40B4-BE49-F238E27FC236}">
                  <a16:creationId xmlns:a16="http://schemas.microsoft.com/office/drawing/2014/main" id="{F7C9B570-AFB4-4B8D-98D0-541A0F591C64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392;p62">
              <a:extLst>
                <a:ext uri="{FF2B5EF4-FFF2-40B4-BE49-F238E27FC236}">
                  <a16:creationId xmlns:a16="http://schemas.microsoft.com/office/drawing/2014/main" id="{049E852A-C764-46E0-945B-F1ECF38C53B5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393;p62">
              <a:extLst>
                <a:ext uri="{FF2B5EF4-FFF2-40B4-BE49-F238E27FC236}">
                  <a16:creationId xmlns:a16="http://schemas.microsoft.com/office/drawing/2014/main" id="{EDEC5915-1ACB-4854-9FA9-829E02FFCC92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394;p62">
              <a:extLst>
                <a:ext uri="{FF2B5EF4-FFF2-40B4-BE49-F238E27FC236}">
                  <a16:creationId xmlns:a16="http://schemas.microsoft.com/office/drawing/2014/main" id="{6D1DE244-5D73-48E9-95E2-BFDB0984B8B1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395;p62">
              <a:extLst>
                <a:ext uri="{FF2B5EF4-FFF2-40B4-BE49-F238E27FC236}">
                  <a16:creationId xmlns:a16="http://schemas.microsoft.com/office/drawing/2014/main" id="{412620D9-A1CB-43E1-B0FF-0E81086938D8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396;p62">
              <a:extLst>
                <a:ext uri="{FF2B5EF4-FFF2-40B4-BE49-F238E27FC236}">
                  <a16:creationId xmlns:a16="http://schemas.microsoft.com/office/drawing/2014/main" id="{C82D0E68-F79B-4B99-B87F-C99BB58B6084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97;p62">
              <a:extLst>
                <a:ext uri="{FF2B5EF4-FFF2-40B4-BE49-F238E27FC236}">
                  <a16:creationId xmlns:a16="http://schemas.microsoft.com/office/drawing/2014/main" id="{D99C9D75-9ADE-47C7-A838-50F1BC8BCD2D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98;p62">
              <a:extLst>
                <a:ext uri="{FF2B5EF4-FFF2-40B4-BE49-F238E27FC236}">
                  <a16:creationId xmlns:a16="http://schemas.microsoft.com/office/drawing/2014/main" id="{AF36E7D8-EAF3-442E-95C6-A7300F0808F3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0399;p62">
              <a:extLst>
                <a:ext uri="{FF2B5EF4-FFF2-40B4-BE49-F238E27FC236}">
                  <a16:creationId xmlns:a16="http://schemas.microsoft.com/office/drawing/2014/main" id="{E9149E7F-A173-4F27-91CA-55654ACBE96F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0400;p62">
              <a:extLst>
                <a:ext uri="{FF2B5EF4-FFF2-40B4-BE49-F238E27FC236}">
                  <a16:creationId xmlns:a16="http://schemas.microsoft.com/office/drawing/2014/main" id="{95E64FE7-C286-45D7-A9AB-A2A2D399E0E1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401;p62">
              <a:extLst>
                <a:ext uri="{FF2B5EF4-FFF2-40B4-BE49-F238E27FC236}">
                  <a16:creationId xmlns:a16="http://schemas.microsoft.com/office/drawing/2014/main" id="{5720F465-411F-4EEB-9823-EB70532996CB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402;p62">
              <a:extLst>
                <a:ext uri="{FF2B5EF4-FFF2-40B4-BE49-F238E27FC236}">
                  <a16:creationId xmlns:a16="http://schemas.microsoft.com/office/drawing/2014/main" id="{4DB77616-8FBB-46D8-8162-F6AB06BA8A63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3;p62">
              <a:extLst>
                <a:ext uri="{FF2B5EF4-FFF2-40B4-BE49-F238E27FC236}">
                  <a16:creationId xmlns:a16="http://schemas.microsoft.com/office/drawing/2014/main" id="{1C7496BF-CBA3-4589-9A58-37BC2FE59588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04;p62">
              <a:extLst>
                <a:ext uri="{FF2B5EF4-FFF2-40B4-BE49-F238E27FC236}">
                  <a16:creationId xmlns:a16="http://schemas.microsoft.com/office/drawing/2014/main" id="{D9CFC0F5-0102-4A7D-8B91-7932E02E3E58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05;p62">
              <a:extLst>
                <a:ext uri="{FF2B5EF4-FFF2-40B4-BE49-F238E27FC236}">
                  <a16:creationId xmlns:a16="http://schemas.microsoft.com/office/drawing/2014/main" id="{88BF7815-23BA-4797-ACDD-1CB8F9CDB09C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06;p62">
              <a:extLst>
                <a:ext uri="{FF2B5EF4-FFF2-40B4-BE49-F238E27FC236}">
                  <a16:creationId xmlns:a16="http://schemas.microsoft.com/office/drawing/2014/main" id="{2DBAE9DC-C542-4EB5-94D0-2EBE7C9BB924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07;p62">
              <a:extLst>
                <a:ext uri="{FF2B5EF4-FFF2-40B4-BE49-F238E27FC236}">
                  <a16:creationId xmlns:a16="http://schemas.microsoft.com/office/drawing/2014/main" id="{67C04684-162A-4FD1-8A03-DBF99E3A581C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0408;p62">
              <a:extLst>
                <a:ext uri="{FF2B5EF4-FFF2-40B4-BE49-F238E27FC236}">
                  <a16:creationId xmlns:a16="http://schemas.microsoft.com/office/drawing/2014/main" id="{BF57B505-2E77-4BFB-BB86-39710AAE7F47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0409;p62">
              <a:extLst>
                <a:ext uri="{FF2B5EF4-FFF2-40B4-BE49-F238E27FC236}">
                  <a16:creationId xmlns:a16="http://schemas.microsoft.com/office/drawing/2014/main" id="{9C5C0435-85C3-4C16-AC75-A17B7190A3C8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410;p62">
              <a:extLst>
                <a:ext uri="{FF2B5EF4-FFF2-40B4-BE49-F238E27FC236}">
                  <a16:creationId xmlns:a16="http://schemas.microsoft.com/office/drawing/2014/main" id="{4BBBB211-7221-489E-9CA9-30862BD789AE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411;p62">
              <a:extLst>
                <a:ext uri="{FF2B5EF4-FFF2-40B4-BE49-F238E27FC236}">
                  <a16:creationId xmlns:a16="http://schemas.microsoft.com/office/drawing/2014/main" id="{BAAD5F68-00B3-46B8-BE3A-B0B5C00E295F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412;p62">
              <a:extLst>
                <a:ext uri="{FF2B5EF4-FFF2-40B4-BE49-F238E27FC236}">
                  <a16:creationId xmlns:a16="http://schemas.microsoft.com/office/drawing/2014/main" id="{13F36D1D-4F8A-4E3E-ACCC-D20E5E024F64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413;p62">
              <a:extLst>
                <a:ext uri="{FF2B5EF4-FFF2-40B4-BE49-F238E27FC236}">
                  <a16:creationId xmlns:a16="http://schemas.microsoft.com/office/drawing/2014/main" id="{A5791AFE-B65C-4902-91B1-73828F17F97B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414;p62">
              <a:extLst>
                <a:ext uri="{FF2B5EF4-FFF2-40B4-BE49-F238E27FC236}">
                  <a16:creationId xmlns:a16="http://schemas.microsoft.com/office/drawing/2014/main" id="{5D8CEE3E-114B-4476-B20B-C848790CC45E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415;p62">
              <a:extLst>
                <a:ext uri="{FF2B5EF4-FFF2-40B4-BE49-F238E27FC236}">
                  <a16:creationId xmlns:a16="http://schemas.microsoft.com/office/drawing/2014/main" id="{028FD573-4BB3-436E-BCDF-9B1AA94DDC1A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416;p62">
              <a:extLst>
                <a:ext uri="{FF2B5EF4-FFF2-40B4-BE49-F238E27FC236}">
                  <a16:creationId xmlns:a16="http://schemas.microsoft.com/office/drawing/2014/main" id="{53C1C20E-BF8F-4937-933A-2AC3C2E7615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417;p62">
              <a:extLst>
                <a:ext uri="{FF2B5EF4-FFF2-40B4-BE49-F238E27FC236}">
                  <a16:creationId xmlns:a16="http://schemas.microsoft.com/office/drawing/2014/main" id="{92FD17BF-4022-4189-8217-A4DFA1F5CAA9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418;p62">
              <a:extLst>
                <a:ext uri="{FF2B5EF4-FFF2-40B4-BE49-F238E27FC236}">
                  <a16:creationId xmlns:a16="http://schemas.microsoft.com/office/drawing/2014/main" id="{EA569BE5-AD87-4DC2-B120-949C2868AB3C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419;p62">
              <a:extLst>
                <a:ext uri="{FF2B5EF4-FFF2-40B4-BE49-F238E27FC236}">
                  <a16:creationId xmlns:a16="http://schemas.microsoft.com/office/drawing/2014/main" id="{0AEB8120-8097-4662-92F4-31CF99CDC811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420;p62">
              <a:extLst>
                <a:ext uri="{FF2B5EF4-FFF2-40B4-BE49-F238E27FC236}">
                  <a16:creationId xmlns:a16="http://schemas.microsoft.com/office/drawing/2014/main" id="{5FEE0E06-00BE-45EF-B782-DA29ADE1C1E8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421;p62">
              <a:extLst>
                <a:ext uri="{FF2B5EF4-FFF2-40B4-BE49-F238E27FC236}">
                  <a16:creationId xmlns:a16="http://schemas.microsoft.com/office/drawing/2014/main" id="{007800A4-31B3-4564-BD57-FB9923DC3812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422;p62">
              <a:extLst>
                <a:ext uri="{FF2B5EF4-FFF2-40B4-BE49-F238E27FC236}">
                  <a16:creationId xmlns:a16="http://schemas.microsoft.com/office/drawing/2014/main" id="{02280635-4119-4235-9B85-6115B893A7D7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423;p62">
              <a:extLst>
                <a:ext uri="{FF2B5EF4-FFF2-40B4-BE49-F238E27FC236}">
                  <a16:creationId xmlns:a16="http://schemas.microsoft.com/office/drawing/2014/main" id="{9267CE0C-411B-4C3C-BA43-6BA519C089C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424;p62">
              <a:extLst>
                <a:ext uri="{FF2B5EF4-FFF2-40B4-BE49-F238E27FC236}">
                  <a16:creationId xmlns:a16="http://schemas.microsoft.com/office/drawing/2014/main" id="{97722FCE-6BDB-4A8A-A693-5B4EF581ECA7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425;p62">
              <a:extLst>
                <a:ext uri="{FF2B5EF4-FFF2-40B4-BE49-F238E27FC236}">
                  <a16:creationId xmlns:a16="http://schemas.microsoft.com/office/drawing/2014/main" id="{6B79B980-D1B6-4B74-A212-2A6DC1560FF8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0426;p62">
              <a:extLst>
                <a:ext uri="{FF2B5EF4-FFF2-40B4-BE49-F238E27FC236}">
                  <a16:creationId xmlns:a16="http://schemas.microsoft.com/office/drawing/2014/main" id="{1304DAB9-A1FA-4759-BBE5-10317EC1FECE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427;p62">
              <a:extLst>
                <a:ext uri="{FF2B5EF4-FFF2-40B4-BE49-F238E27FC236}">
                  <a16:creationId xmlns:a16="http://schemas.microsoft.com/office/drawing/2014/main" id="{0B7D8E8F-827D-47F8-B910-402E3D2FFCDB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428;p62">
              <a:extLst>
                <a:ext uri="{FF2B5EF4-FFF2-40B4-BE49-F238E27FC236}">
                  <a16:creationId xmlns:a16="http://schemas.microsoft.com/office/drawing/2014/main" id="{5BA8B17B-502A-4288-86CD-2E7D382C28BD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429;p62">
              <a:extLst>
                <a:ext uri="{FF2B5EF4-FFF2-40B4-BE49-F238E27FC236}">
                  <a16:creationId xmlns:a16="http://schemas.microsoft.com/office/drawing/2014/main" id="{70424EE3-3D26-4221-B428-3E4B71471259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430;p62">
              <a:extLst>
                <a:ext uri="{FF2B5EF4-FFF2-40B4-BE49-F238E27FC236}">
                  <a16:creationId xmlns:a16="http://schemas.microsoft.com/office/drawing/2014/main" id="{B9754779-0681-4B39-8DA5-003AB3947CD3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431;p62">
              <a:extLst>
                <a:ext uri="{FF2B5EF4-FFF2-40B4-BE49-F238E27FC236}">
                  <a16:creationId xmlns:a16="http://schemas.microsoft.com/office/drawing/2014/main" id="{C2575A8A-007F-4A01-B7C8-825A568F946C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10432;p62">
            <a:extLst>
              <a:ext uri="{FF2B5EF4-FFF2-40B4-BE49-F238E27FC236}">
                <a16:creationId xmlns:a16="http://schemas.microsoft.com/office/drawing/2014/main" id="{2707F08D-07DC-4DBC-A93E-22E5F7E1841E}"/>
              </a:ext>
            </a:extLst>
          </p:cNvPr>
          <p:cNvGrpSpPr/>
          <p:nvPr/>
        </p:nvGrpSpPr>
        <p:grpSpPr>
          <a:xfrm>
            <a:off x="6125821" y="3642938"/>
            <a:ext cx="621676" cy="941755"/>
            <a:chOff x="7675087" y="3013966"/>
            <a:chExt cx="465640" cy="705382"/>
          </a:xfrm>
        </p:grpSpPr>
        <p:sp>
          <p:nvSpPr>
            <p:cNvPr id="530" name="Google Shape;10433;p62">
              <a:extLst>
                <a:ext uri="{FF2B5EF4-FFF2-40B4-BE49-F238E27FC236}">
                  <a16:creationId xmlns:a16="http://schemas.microsoft.com/office/drawing/2014/main" id="{BD062F66-054A-417D-8DBC-CD655D21A06C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434;p62">
              <a:extLst>
                <a:ext uri="{FF2B5EF4-FFF2-40B4-BE49-F238E27FC236}">
                  <a16:creationId xmlns:a16="http://schemas.microsoft.com/office/drawing/2014/main" id="{B8778D68-ADC0-405C-8019-77736C8CCE3F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435;p62">
              <a:extLst>
                <a:ext uri="{FF2B5EF4-FFF2-40B4-BE49-F238E27FC236}">
                  <a16:creationId xmlns:a16="http://schemas.microsoft.com/office/drawing/2014/main" id="{FC059E9D-368C-4D13-95E3-7096056C6F68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436;p62">
              <a:extLst>
                <a:ext uri="{FF2B5EF4-FFF2-40B4-BE49-F238E27FC236}">
                  <a16:creationId xmlns:a16="http://schemas.microsoft.com/office/drawing/2014/main" id="{DCC023C1-D1FB-4F88-9DFB-982E7A83C999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437;p62">
              <a:extLst>
                <a:ext uri="{FF2B5EF4-FFF2-40B4-BE49-F238E27FC236}">
                  <a16:creationId xmlns:a16="http://schemas.microsoft.com/office/drawing/2014/main" id="{7F32E5EC-442F-480A-84A6-06FFBE639DF0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0438;p62">
              <a:extLst>
                <a:ext uri="{FF2B5EF4-FFF2-40B4-BE49-F238E27FC236}">
                  <a16:creationId xmlns:a16="http://schemas.microsoft.com/office/drawing/2014/main" id="{79E26B87-9F34-406F-96C3-DD86BC22ABE1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439;p62">
              <a:extLst>
                <a:ext uri="{FF2B5EF4-FFF2-40B4-BE49-F238E27FC236}">
                  <a16:creationId xmlns:a16="http://schemas.microsoft.com/office/drawing/2014/main" id="{6581964D-2F0A-43A1-9CA9-D981A5CA22BB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440;p62">
              <a:extLst>
                <a:ext uri="{FF2B5EF4-FFF2-40B4-BE49-F238E27FC236}">
                  <a16:creationId xmlns:a16="http://schemas.microsoft.com/office/drawing/2014/main" id="{F3A3F945-00FB-4919-A0F3-B5ADE3BA3219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441;p62">
              <a:extLst>
                <a:ext uri="{FF2B5EF4-FFF2-40B4-BE49-F238E27FC236}">
                  <a16:creationId xmlns:a16="http://schemas.microsoft.com/office/drawing/2014/main" id="{0293819B-3060-4024-A8D6-8FE1C2BBF4DF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442;p62">
              <a:extLst>
                <a:ext uri="{FF2B5EF4-FFF2-40B4-BE49-F238E27FC236}">
                  <a16:creationId xmlns:a16="http://schemas.microsoft.com/office/drawing/2014/main" id="{C6185CF7-95C1-440D-9700-2B77C12309F0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443;p62">
              <a:extLst>
                <a:ext uri="{FF2B5EF4-FFF2-40B4-BE49-F238E27FC236}">
                  <a16:creationId xmlns:a16="http://schemas.microsoft.com/office/drawing/2014/main" id="{6F05AA6B-7955-4AD2-A966-9353EAFD9632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444;p62">
              <a:extLst>
                <a:ext uri="{FF2B5EF4-FFF2-40B4-BE49-F238E27FC236}">
                  <a16:creationId xmlns:a16="http://schemas.microsoft.com/office/drawing/2014/main" id="{092E585F-3D2B-4CFF-B572-56B9142C036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445;p62">
              <a:extLst>
                <a:ext uri="{FF2B5EF4-FFF2-40B4-BE49-F238E27FC236}">
                  <a16:creationId xmlns:a16="http://schemas.microsoft.com/office/drawing/2014/main" id="{2D8EBB02-D0F9-44D1-B720-044386FABFE4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446;p62">
              <a:extLst>
                <a:ext uri="{FF2B5EF4-FFF2-40B4-BE49-F238E27FC236}">
                  <a16:creationId xmlns:a16="http://schemas.microsoft.com/office/drawing/2014/main" id="{FAFAB4DB-79CC-49DC-A6C5-1603C7EF725A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447;p62">
              <a:extLst>
                <a:ext uri="{FF2B5EF4-FFF2-40B4-BE49-F238E27FC236}">
                  <a16:creationId xmlns:a16="http://schemas.microsoft.com/office/drawing/2014/main" id="{1345EF94-A976-4F16-8AF3-10C9E47D9C0C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448;p62">
              <a:extLst>
                <a:ext uri="{FF2B5EF4-FFF2-40B4-BE49-F238E27FC236}">
                  <a16:creationId xmlns:a16="http://schemas.microsoft.com/office/drawing/2014/main" id="{90DC9796-3E27-4F66-8B02-5A6C50F48F53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449;p62">
              <a:extLst>
                <a:ext uri="{FF2B5EF4-FFF2-40B4-BE49-F238E27FC236}">
                  <a16:creationId xmlns:a16="http://schemas.microsoft.com/office/drawing/2014/main" id="{7EBEEDBD-91AB-4AFF-B131-30C448BA1E4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450;p62">
              <a:extLst>
                <a:ext uri="{FF2B5EF4-FFF2-40B4-BE49-F238E27FC236}">
                  <a16:creationId xmlns:a16="http://schemas.microsoft.com/office/drawing/2014/main" id="{CC4E2943-2055-4A47-BF77-C717A49F5675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0451;p62">
              <a:extLst>
                <a:ext uri="{FF2B5EF4-FFF2-40B4-BE49-F238E27FC236}">
                  <a16:creationId xmlns:a16="http://schemas.microsoft.com/office/drawing/2014/main" id="{29EE30CF-B62B-4FB7-9850-E93494D55E2B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0452;p62">
              <a:extLst>
                <a:ext uri="{FF2B5EF4-FFF2-40B4-BE49-F238E27FC236}">
                  <a16:creationId xmlns:a16="http://schemas.microsoft.com/office/drawing/2014/main" id="{3B9E0E75-1479-4261-AA3C-A7273FB35D92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453;p62">
              <a:extLst>
                <a:ext uri="{FF2B5EF4-FFF2-40B4-BE49-F238E27FC236}">
                  <a16:creationId xmlns:a16="http://schemas.microsoft.com/office/drawing/2014/main" id="{6CA599DB-17AE-4A2D-B3F0-392844985DA7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454;p62">
              <a:extLst>
                <a:ext uri="{FF2B5EF4-FFF2-40B4-BE49-F238E27FC236}">
                  <a16:creationId xmlns:a16="http://schemas.microsoft.com/office/drawing/2014/main" id="{8870DD17-C1AC-46B9-9AB0-1FFBC842391D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455;p62">
              <a:extLst>
                <a:ext uri="{FF2B5EF4-FFF2-40B4-BE49-F238E27FC236}">
                  <a16:creationId xmlns:a16="http://schemas.microsoft.com/office/drawing/2014/main" id="{3A5D69CD-6A88-411D-B8B7-7081863E3468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456;p62">
              <a:extLst>
                <a:ext uri="{FF2B5EF4-FFF2-40B4-BE49-F238E27FC236}">
                  <a16:creationId xmlns:a16="http://schemas.microsoft.com/office/drawing/2014/main" id="{6627BE6D-FC6B-4EC8-ACC8-860ABC5A04AB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0457;p62">
              <a:extLst>
                <a:ext uri="{FF2B5EF4-FFF2-40B4-BE49-F238E27FC236}">
                  <a16:creationId xmlns:a16="http://schemas.microsoft.com/office/drawing/2014/main" id="{C0963924-B793-47E5-BA21-36841B94EC23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0458;p62">
              <a:extLst>
                <a:ext uri="{FF2B5EF4-FFF2-40B4-BE49-F238E27FC236}">
                  <a16:creationId xmlns:a16="http://schemas.microsoft.com/office/drawing/2014/main" id="{195CC7B6-31F0-4CCB-BEEC-02E7BB64D4A1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0459;p62">
              <a:extLst>
                <a:ext uri="{FF2B5EF4-FFF2-40B4-BE49-F238E27FC236}">
                  <a16:creationId xmlns:a16="http://schemas.microsoft.com/office/drawing/2014/main" id="{708E96EC-1A26-41BB-8A4B-AA9109759BF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0460;p62">
              <a:extLst>
                <a:ext uri="{FF2B5EF4-FFF2-40B4-BE49-F238E27FC236}">
                  <a16:creationId xmlns:a16="http://schemas.microsoft.com/office/drawing/2014/main" id="{91BBFCEA-629F-4DDF-BE56-2D0C0059F6F2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0461;p62">
              <a:extLst>
                <a:ext uri="{FF2B5EF4-FFF2-40B4-BE49-F238E27FC236}">
                  <a16:creationId xmlns:a16="http://schemas.microsoft.com/office/drawing/2014/main" id="{ADC37112-A4B8-481F-BC92-1313BEA3CF2D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0462;p62">
              <a:extLst>
                <a:ext uri="{FF2B5EF4-FFF2-40B4-BE49-F238E27FC236}">
                  <a16:creationId xmlns:a16="http://schemas.microsoft.com/office/drawing/2014/main" id="{46AB06AE-0D8B-4DF9-B7A7-1D952F8F31C2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0463;p62">
              <a:extLst>
                <a:ext uri="{FF2B5EF4-FFF2-40B4-BE49-F238E27FC236}">
                  <a16:creationId xmlns:a16="http://schemas.microsoft.com/office/drawing/2014/main" id="{9C24DAEE-3B4D-43DE-A476-BF2E4702C868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0464;p62">
              <a:extLst>
                <a:ext uri="{FF2B5EF4-FFF2-40B4-BE49-F238E27FC236}">
                  <a16:creationId xmlns:a16="http://schemas.microsoft.com/office/drawing/2014/main" id="{2502E8B7-DACC-40E8-BA1B-2ADD5C4FD93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0465;p62">
              <a:extLst>
                <a:ext uri="{FF2B5EF4-FFF2-40B4-BE49-F238E27FC236}">
                  <a16:creationId xmlns:a16="http://schemas.microsoft.com/office/drawing/2014/main" id="{322114AC-6630-4A9C-920F-A47BA6EA866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0466;p62">
              <a:extLst>
                <a:ext uri="{FF2B5EF4-FFF2-40B4-BE49-F238E27FC236}">
                  <a16:creationId xmlns:a16="http://schemas.microsoft.com/office/drawing/2014/main" id="{6FC64CF0-5F34-449F-9CA2-99B0A77756A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0467;p62">
              <a:extLst>
                <a:ext uri="{FF2B5EF4-FFF2-40B4-BE49-F238E27FC236}">
                  <a16:creationId xmlns:a16="http://schemas.microsoft.com/office/drawing/2014/main" id="{787F3674-06A1-45A7-A03C-FA8B7633934D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0468;p62">
              <a:extLst>
                <a:ext uri="{FF2B5EF4-FFF2-40B4-BE49-F238E27FC236}">
                  <a16:creationId xmlns:a16="http://schemas.microsoft.com/office/drawing/2014/main" id="{75D0128C-87B6-407A-BA38-0185BF47D1C1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0469;p62">
              <a:extLst>
                <a:ext uri="{FF2B5EF4-FFF2-40B4-BE49-F238E27FC236}">
                  <a16:creationId xmlns:a16="http://schemas.microsoft.com/office/drawing/2014/main" id="{319E0441-C896-4597-A038-57C60CB774EF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0470;p62">
              <a:extLst>
                <a:ext uri="{FF2B5EF4-FFF2-40B4-BE49-F238E27FC236}">
                  <a16:creationId xmlns:a16="http://schemas.microsoft.com/office/drawing/2014/main" id="{083C82D9-939C-4962-A9AC-089B75254D8B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0471;p62">
              <a:extLst>
                <a:ext uri="{FF2B5EF4-FFF2-40B4-BE49-F238E27FC236}">
                  <a16:creationId xmlns:a16="http://schemas.microsoft.com/office/drawing/2014/main" id="{80A93C0F-3A77-4446-A95E-C413E4418B82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0472;p62">
              <a:extLst>
                <a:ext uri="{FF2B5EF4-FFF2-40B4-BE49-F238E27FC236}">
                  <a16:creationId xmlns:a16="http://schemas.microsoft.com/office/drawing/2014/main" id="{6AE88325-3E44-45A2-9CE8-9E337A775C61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0473;p62">
              <a:extLst>
                <a:ext uri="{FF2B5EF4-FFF2-40B4-BE49-F238E27FC236}">
                  <a16:creationId xmlns:a16="http://schemas.microsoft.com/office/drawing/2014/main" id="{D8B819CC-B243-44D6-BD7E-81D7B916C910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0474;p62">
              <a:extLst>
                <a:ext uri="{FF2B5EF4-FFF2-40B4-BE49-F238E27FC236}">
                  <a16:creationId xmlns:a16="http://schemas.microsoft.com/office/drawing/2014/main" id="{B0505B49-029B-4E22-906A-527366DCF22F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0475;p62">
              <a:extLst>
                <a:ext uri="{FF2B5EF4-FFF2-40B4-BE49-F238E27FC236}">
                  <a16:creationId xmlns:a16="http://schemas.microsoft.com/office/drawing/2014/main" id="{AA17B423-6C80-4E52-B9B9-F3B4ABE386FD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0476;p62">
              <a:extLst>
                <a:ext uri="{FF2B5EF4-FFF2-40B4-BE49-F238E27FC236}">
                  <a16:creationId xmlns:a16="http://schemas.microsoft.com/office/drawing/2014/main" id="{90D555A5-3B00-40B5-8A13-AD238A45B492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0477;p62">
              <a:extLst>
                <a:ext uri="{FF2B5EF4-FFF2-40B4-BE49-F238E27FC236}">
                  <a16:creationId xmlns:a16="http://schemas.microsoft.com/office/drawing/2014/main" id="{9BD23B47-4183-44DD-BE14-9A935E8BF018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0478;p62">
              <a:extLst>
                <a:ext uri="{FF2B5EF4-FFF2-40B4-BE49-F238E27FC236}">
                  <a16:creationId xmlns:a16="http://schemas.microsoft.com/office/drawing/2014/main" id="{B6A0CE34-8C87-4DE0-9F89-8E7C361EF671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0479;p62">
              <a:extLst>
                <a:ext uri="{FF2B5EF4-FFF2-40B4-BE49-F238E27FC236}">
                  <a16:creationId xmlns:a16="http://schemas.microsoft.com/office/drawing/2014/main" id="{8DBF526E-4877-4E05-9051-979E1919D965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0480;p62">
              <a:extLst>
                <a:ext uri="{FF2B5EF4-FFF2-40B4-BE49-F238E27FC236}">
                  <a16:creationId xmlns:a16="http://schemas.microsoft.com/office/drawing/2014/main" id="{A6427BB0-0ED6-4789-A5AF-3E5588BBC90B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0481;p62">
              <a:extLst>
                <a:ext uri="{FF2B5EF4-FFF2-40B4-BE49-F238E27FC236}">
                  <a16:creationId xmlns:a16="http://schemas.microsoft.com/office/drawing/2014/main" id="{F143E2AF-2054-4650-98D8-9ADCFA5A9749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482;p62">
              <a:extLst>
                <a:ext uri="{FF2B5EF4-FFF2-40B4-BE49-F238E27FC236}">
                  <a16:creationId xmlns:a16="http://schemas.microsoft.com/office/drawing/2014/main" id="{286723BA-A658-4CB9-BC6D-62B43350F579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483;p62">
              <a:extLst>
                <a:ext uri="{FF2B5EF4-FFF2-40B4-BE49-F238E27FC236}">
                  <a16:creationId xmlns:a16="http://schemas.microsoft.com/office/drawing/2014/main" id="{210DA695-84CE-4452-B3DC-EC454617D660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484;p62">
              <a:extLst>
                <a:ext uri="{FF2B5EF4-FFF2-40B4-BE49-F238E27FC236}">
                  <a16:creationId xmlns:a16="http://schemas.microsoft.com/office/drawing/2014/main" id="{55C79707-82CC-412A-A6B8-D98123E228A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0485;p62">
              <a:extLst>
                <a:ext uri="{FF2B5EF4-FFF2-40B4-BE49-F238E27FC236}">
                  <a16:creationId xmlns:a16="http://schemas.microsoft.com/office/drawing/2014/main" id="{469CB12C-CC3D-4FEB-A5F4-C913B8874325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0486;p62">
              <a:extLst>
                <a:ext uri="{FF2B5EF4-FFF2-40B4-BE49-F238E27FC236}">
                  <a16:creationId xmlns:a16="http://schemas.microsoft.com/office/drawing/2014/main" id="{CD4D6BFF-EC07-4710-9ED4-511A84798CA7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0487;p62">
              <a:extLst>
                <a:ext uri="{FF2B5EF4-FFF2-40B4-BE49-F238E27FC236}">
                  <a16:creationId xmlns:a16="http://schemas.microsoft.com/office/drawing/2014/main" id="{81AE1664-1D32-4DCB-BABF-9F1877BA34FA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0488;p62">
              <a:extLst>
                <a:ext uri="{FF2B5EF4-FFF2-40B4-BE49-F238E27FC236}">
                  <a16:creationId xmlns:a16="http://schemas.microsoft.com/office/drawing/2014/main" id="{F429DE5F-F820-4674-A460-B6509227644F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0489;p62">
              <a:extLst>
                <a:ext uri="{FF2B5EF4-FFF2-40B4-BE49-F238E27FC236}">
                  <a16:creationId xmlns:a16="http://schemas.microsoft.com/office/drawing/2014/main" id="{C930A4DE-8675-465D-B21C-47142CBDCDA0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0490;p62">
              <a:extLst>
                <a:ext uri="{FF2B5EF4-FFF2-40B4-BE49-F238E27FC236}">
                  <a16:creationId xmlns:a16="http://schemas.microsoft.com/office/drawing/2014/main" id="{2134DA04-7CE2-4062-A6E7-AC9E16F53E66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491;p62">
              <a:extLst>
                <a:ext uri="{FF2B5EF4-FFF2-40B4-BE49-F238E27FC236}">
                  <a16:creationId xmlns:a16="http://schemas.microsoft.com/office/drawing/2014/main" id="{A9187630-863B-4A18-8361-82D1D51FF84A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0492;p62">
              <a:extLst>
                <a:ext uri="{FF2B5EF4-FFF2-40B4-BE49-F238E27FC236}">
                  <a16:creationId xmlns:a16="http://schemas.microsoft.com/office/drawing/2014/main" id="{63E91F6E-E661-46DF-947E-97B45124754E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0493;p62">
              <a:extLst>
                <a:ext uri="{FF2B5EF4-FFF2-40B4-BE49-F238E27FC236}">
                  <a16:creationId xmlns:a16="http://schemas.microsoft.com/office/drawing/2014/main" id="{0EC84A71-B612-47CB-BC57-692627E5F19D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0494;p62">
              <a:extLst>
                <a:ext uri="{FF2B5EF4-FFF2-40B4-BE49-F238E27FC236}">
                  <a16:creationId xmlns:a16="http://schemas.microsoft.com/office/drawing/2014/main" id="{FD188965-8660-44DA-A4B4-DD0B0E414341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0495;p62">
              <a:extLst>
                <a:ext uri="{FF2B5EF4-FFF2-40B4-BE49-F238E27FC236}">
                  <a16:creationId xmlns:a16="http://schemas.microsoft.com/office/drawing/2014/main" id="{AAB5A713-6E4E-4FDF-B1DB-900DDC83734D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0496;p62">
              <a:extLst>
                <a:ext uri="{FF2B5EF4-FFF2-40B4-BE49-F238E27FC236}">
                  <a16:creationId xmlns:a16="http://schemas.microsoft.com/office/drawing/2014/main" id="{D17C0EF4-A307-417B-B8B3-C378C809DB0B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0497;p62">
              <a:extLst>
                <a:ext uri="{FF2B5EF4-FFF2-40B4-BE49-F238E27FC236}">
                  <a16:creationId xmlns:a16="http://schemas.microsoft.com/office/drawing/2014/main" id="{727F0D78-91BE-4749-B46B-BEC3C58F9C45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0498;p62">
              <a:extLst>
                <a:ext uri="{FF2B5EF4-FFF2-40B4-BE49-F238E27FC236}">
                  <a16:creationId xmlns:a16="http://schemas.microsoft.com/office/drawing/2014/main" id="{DD906F76-F577-4180-90EA-9843422DE0FB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0499;p62">
              <a:extLst>
                <a:ext uri="{FF2B5EF4-FFF2-40B4-BE49-F238E27FC236}">
                  <a16:creationId xmlns:a16="http://schemas.microsoft.com/office/drawing/2014/main" id="{944FB183-8CA9-4FB2-BA09-3E23FBA7E7F9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0500;p62">
              <a:extLst>
                <a:ext uri="{FF2B5EF4-FFF2-40B4-BE49-F238E27FC236}">
                  <a16:creationId xmlns:a16="http://schemas.microsoft.com/office/drawing/2014/main" id="{97C2653C-8EBD-48DB-A05B-876562B8BF25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0501;p62">
              <a:extLst>
                <a:ext uri="{FF2B5EF4-FFF2-40B4-BE49-F238E27FC236}">
                  <a16:creationId xmlns:a16="http://schemas.microsoft.com/office/drawing/2014/main" id="{2921B086-333C-440A-A063-7585C5978F3C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0502;p62">
              <a:extLst>
                <a:ext uri="{FF2B5EF4-FFF2-40B4-BE49-F238E27FC236}">
                  <a16:creationId xmlns:a16="http://schemas.microsoft.com/office/drawing/2014/main" id="{0768723E-A4C6-4125-B46C-21286C74CD01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0503;p62">
              <a:extLst>
                <a:ext uri="{FF2B5EF4-FFF2-40B4-BE49-F238E27FC236}">
                  <a16:creationId xmlns:a16="http://schemas.microsoft.com/office/drawing/2014/main" id="{07A61125-C818-4AAF-AA9D-6C6EFDD19B3B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0504;p62">
              <a:extLst>
                <a:ext uri="{FF2B5EF4-FFF2-40B4-BE49-F238E27FC236}">
                  <a16:creationId xmlns:a16="http://schemas.microsoft.com/office/drawing/2014/main" id="{4DD28239-4653-4EC6-B63B-882FD0602E99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0505;p62">
              <a:extLst>
                <a:ext uri="{FF2B5EF4-FFF2-40B4-BE49-F238E27FC236}">
                  <a16:creationId xmlns:a16="http://schemas.microsoft.com/office/drawing/2014/main" id="{4F9B477E-8214-4198-81F4-2C220FD09298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0506;p62">
              <a:extLst>
                <a:ext uri="{FF2B5EF4-FFF2-40B4-BE49-F238E27FC236}">
                  <a16:creationId xmlns:a16="http://schemas.microsoft.com/office/drawing/2014/main" id="{FF3B3F25-5D08-4B2A-A760-C3C33C685C47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0507;p62">
              <a:extLst>
                <a:ext uri="{FF2B5EF4-FFF2-40B4-BE49-F238E27FC236}">
                  <a16:creationId xmlns:a16="http://schemas.microsoft.com/office/drawing/2014/main" id="{B350AADC-54FC-4C21-A95E-2C3DEC2020B0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0508;p62">
              <a:extLst>
                <a:ext uri="{FF2B5EF4-FFF2-40B4-BE49-F238E27FC236}">
                  <a16:creationId xmlns:a16="http://schemas.microsoft.com/office/drawing/2014/main" id="{165324E8-C34E-4EFD-81EA-90B338E0B941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0509;p62">
              <a:extLst>
                <a:ext uri="{FF2B5EF4-FFF2-40B4-BE49-F238E27FC236}">
                  <a16:creationId xmlns:a16="http://schemas.microsoft.com/office/drawing/2014/main" id="{B7800D40-D3C4-4867-AE9F-4A2DDBDED275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0510;p62">
              <a:extLst>
                <a:ext uri="{FF2B5EF4-FFF2-40B4-BE49-F238E27FC236}">
                  <a16:creationId xmlns:a16="http://schemas.microsoft.com/office/drawing/2014/main" id="{28D9A649-496E-4B5F-AA4B-0A532406396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0511;p62">
              <a:extLst>
                <a:ext uri="{FF2B5EF4-FFF2-40B4-BE49-F238E27FC236}">
                  <a16:creationId xmlns:a16="http://schemas.microsoft.com/office/drawing/2014/main" id="{56FC79B0-2A0A-4FB8-8B53-BF53EE88F95F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0512;p62">
              <a:extLst>
                <a:ext uri="{FF2B5EF4-FFF2-40B4-BE49-F238E27FC236}">
                  <a16:creationId xmlns:a16="http://schemas.microsoft.com/office/drawing/2014/main" id="{7E6299F9-5D96-42B3-902F-484484E11B5A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0513;p62">
              <a:extLst>
                <a:ext uri="{FF2B5EF4-FFF2-40B4-BE49-F238E27FC236}">
                  <a16:creationId xmlns:a16="http://schemas.microsoft.com/office/drawing/2014/main" id="{6FCD0D64-B07B-4B40-B581-BB28D7823BA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0514;p62">
              <a:extLst>
                <a:ext uri="{FF2B5EF4-FFF2-40B4-BE49-F238E27FC236}">
                  <a16:creationId xmlns:a16="http://schemas.microsoft.com/office/drawing/2014/main" id="{97FD6FF3-87E2-4F2F-AF4E-11E199ECBA96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0515;p62">
              <a:extLst>
                <a:ext uri="{FF2B5EF4-FFF2-40B4-BE49-F238E27FC236}">
                  <a16:creationId xmlns:a16="http://schemas.microsoft.com/office/drawing/2014/main" id="{C3B61AF1-6BBF-4234-83FB-CF53FCAD63BC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0516;p62">
              <a:extLst>
                <a:ext uri="{FF2B5EF4-FFF2-40B4-BE49-F238E27FC236}">
                  <a16:creationId xmlns:a16="http://schemas.microsoft.com/office/drawing/2014/main" id="{65B93A86-43DB-488D-8102-6D2D9ED6197B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0517;p62">
              <a:extLst>
                <a:ext uri="{FF2B5EF4-FFF2-40B4-BE49-F238E27FC236}">
                  <a16:creationId xmlns:a16="http://schemas.microsoft.com/office/drawing/2014/main" id="{15B3D25A-24C7-4035-96E8-6BEA407450BA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0518;p62">
              <a:extLst>
                <a:ext uri="{FF2B5EF4-FFF2-40B4-BE49-F238E27FC236}">
                  <a16:creationId xmlns:a16="http://schemas.microsoft.com/office/drawing/2014/main" id="{E0775639-53F8-45A5-805B-C80F97902D42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0519;p62">
              <a:extLst>
                <a:ext uri="{FF2B5EF4-FFF2-40B4-BE49-F238E27FC236}">
                  <a16:creationId xmlns:a16="http://schemas.microsoft.com/office/drawing/2014/main" id="{DB6D803A-5843-4D15-9EE1-8A6DFAAD51F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0520;p62">
              <a:extLst>
                <a:ext uri="{FF2B5EF4-FFF2-40B4-BE49-F238E27FC236}">
                  <a16:creationId xmlns:a16="http://schemas.microsoft.com/office/drawing/2014/main" id="{A8E0F699-A8E8-4285-83D9-564B064EC259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0521;p62">
              <a:extLst>
                <a:ext uri="{FF2B5EF4-FFF2-40B4-BE49-F238E27FC236}">
                  <a16:creationId xmlns:a16="http://schemas.microsoft.com/office/drawing/2014/main" id="{747EAED0-BE9E-486F-932A-4102EB2FD101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0522;p62">
              <a:extLst>
                <a:ext uri="{FF2B5EF4-FFF2-40B4-BE49-F238E27FC236}">
                  <a16:creationId xmlns:a16="http://schemas.microsoft.com/office/drawing/2014/main" id="{B47429D1-8007-429D-A63B-013860EF2B40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0523;p62">
              <a:extLst>
                <a:ext uri="{FF2B5EF4-FFF2-40B4-BE49-F238E27FC236}">
                  <a16:creationId xmlns:a16="http://schemas.microsoft.com/office/drawing/2014/main" id="{434F961F-7B99-4466-92A4-8B01B1EE1C4F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0524;p62">
              <a:extLst>
                <a:ext uri="{FF2B5EF4-FFF2-40B4-BE49-F238E27FC236}">
                  <a16:creationId xmlns:a16="http://schemas.microsoft.com/office/drawing/2014/main" id="{EADA7F0B-71EB-4FF7-964E-551EE9FDD739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0525;p62">
              <a:extLst>
                <a:ext uri="{FF2B5EF4-FFF2-40B4-BE49-F238E27FC236}">
                  <a16:creationId xmlns:a16="http://schemas.microsoft.com/office/drawing/2014/main" id="{2F70F115-67B3-43E3-B7E8-06D71E5F2E9A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0526;p62">
              <a:extLst>
                <a:ext uri="{FF2B5EF4-FFF2-40B4-BE49-F238E27FC236}">
                  <a16:creationId xmlns:a16="http://schemas.microsoft.com/office/drawing/2014/main" id="{69A00F17-FC49-4051-911F-043152EC32E7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10527;p62">
            <a:extLst>
              <a:ext uri="{FF2B5EF4-FFF2-40B4-BE49-F238E27FC236}">
                <a16:creationId xmlns:a16="http://schemas.microsoft.com/office/drawing/2014/main" id="{A3862557-C970-45EC-9824-1ACE0202E9FD}"/>
              </a:ext>
            </a:extLst>
          </p:cNvPr>
          <p:cNvGrpSpPr/>
          <p:nvPr/>
        </p:nvGrpSpPr>
        <p:grpSpPr>
          <a:xfrm>
            <a:off x="3619811" y="3598391"/>
            <a:ext cx="653150" cy="989726"/>
            <a:chOff x="2237705" y="3308886"/>
            <a:chExt cx="653150" cy="989726"/>
          </a:xfrm>
        </p:grpSpPr>
        <p:sp>
          <p:nvSpPr>
            <p:cNvPr id="625" name="Google Shape;10528;p62">
              <a:extLst>
                <a:ext uri="{FF2B5EF4-FFF2-40B4-BE49-F238E27FC236}">
                  <a16:creationId xmlns:a16="http://schemas.microsoft.com/office/drawing/2014/main" id="{10186572-D4B0-4C78-B32A-1003FA8D687F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0529;p62">
              <a:extLst>
                <a:ext uri="{FF2B5EF4-FFF2-40B4-BE49-F238E27FC236}">
                  <a16:creationId xmlns:a16="http://schemas.microsoft.com/office/drawing/2014/main" id="{C589C99D-BCD0-4DC5-A902-8AC17CCCC1FC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0530;p62">
              <a:extLst>
                <a:ext uri="{FF2B5EF4-FFF2-40B4-BE49-F238E27FC236}">
                  <a16:creationId xmlns:a16="http://schemas.microsoft.com/office/drawing/2014/main" id="{C3A8E6BC-A468-4FD1-8A2A-6DB0E1F2EA6B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0531;p62">
              <a:extLst>
                <a:ext uri="{FF2B5EF4-FFF2-40B4-BE49-F238E27FC236}">
                  <a16:creationId xmlns:a16="http://schemas.microsoft.com/office/drawing/2014/main" id="{11113125-0325-4799-922C-39AF855EEE85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0532;p62">
              <a:extLst>
                <a:ext uri="{FF2B5EF4-FFF2-40B4-BE49-F238E27FC236}">
                  <a16:creationId xmlns:a16="http://schemas.microsoft.com/office/drawing/2014/main" id="{86E631E8-1B54-416A-8DCF-BD38F8240294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0533;p62">
              <a:extLst>
                <a:ext uri="{FF2B5EF4-FFF2-40B4-BE49-F238E27FC236}">
                  <a16:creationId xmlns:a16="http://schemas.microsoft.com/office/drawing/2014/main" id="{9FBE657B-59D3-4891-A3ED-8D0E7A332C22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534;p62">
              <a:extLst>
                <a:ext uri="{FF2B5EF4-FFF2-40B4-BE49-F238E27FC236}">
                  <a16:creationId xmlns:a16="http://schemas.microsoft.com/office/drawing/2014/main" id="{2AD27EF2-2B4A-4F4B-B01E-494E3147C4D8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535;p62">
              <a:extLst>
                <a:ext uri="{FF2B5EF4-FFF2-40B4-BE49-F238E27FC236}">
                  <a16:creationId xmlns:a16="http://schemas.microsoft.com/office/drawing/2014/main" id="{EC51BE25-30EE-4EB5-9703-C97006E5407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536;p62">
              <a:extLst>
                <a:ext uri="{FF2B5EF4-FFF2-40B4-BE49-F238E27FC236}">
                  <a16:creationId xmlns:a16="http://schemas.microsoft.com/office/drawing/2014/main" id="{78CFAC3E-FA9C-4028-BC90-743C8378608D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537;p62">
              <a:extLst>
                <a:ext uri="{FF2B5EF4-FFF2-40B4-BE49-F238E27FC236}">
                  <a16:creationId xmlns:a16="http://schemas.microsoft.com/office/drawing/2014/main" id="{1C019D19-FD2D-4769-B132-55961791BBC3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538;p62">
              <a:extLst>
                <a:ext uri="{FF2B5EF4-FFF2-40B4-BE49-F238E27FC236}">
                  <a16:creationId xmlns:a16="http://schemas.microsoft.com/office/drawing/2014/main" id="{A788D38E-11EE-435F-8EE2-17C28D6EC5E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539;p62">
              <a:extLst>
                <a:ext uri="{FF2B5EF4-FFF2-40B4-BE49-F238E27FC236}">
                  <a16:creationId xmlns:a16="http://schemas.microsoft.com/office/drawing/2014/main" id="{0F4024DE-967A-49DE-9247-0908CE556DEC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540;p62">
              <a:extLst>
                <a:ext uri="{FF2B5EF4-FFF2-40B4-BE49-F238E27FC236}">
                  <a16:creationId xmlns:a16="http://schemas.microsoft.com/office/drawing/2014/main" id="{2B62F7F8-0A56-431B-BEAF-86B439C022E3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541;p62">
              <a:extLst>
                <a:ext uri="{FF2B5EF4-FFF2-40B4-BE49-F238E27FC236}">
                  <a16:creationId xmlns:a16="http://schemas.microsoft.com/office/drawing/2014/main" id="{46C6F816-151A-4DBD-9D3B-DB171C90B737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542;p62">
              <a:extLst>
                <a:ext uri="{FF2B5EF4-FFF2-40B4-BE49-F238E27FC236}">
                  <a16:creationId xmlns:a16="http://schemas.microsoft.com/office/drawing/2014/main" id="{71CF5C7D-DD19-4D8F-A17F-8A9B64AC098E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543;p62">
              <a:extLst>
                <a:ext uri="{FF2B5EF4-FFF2-40B4-BE49-F238E27FC236}">
                  <a16:creationId xmlns:a16="http://schemas.microsoft.com/office/drawing/2014/main" id="{6872F693-AB2C-470D-ACC4-A13061627937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544;p62">
              <a:extLst>
                <a:ext uri="{FF2B5EF4-FFF2-40B4-BE49-F238E27FC236}">
                  <a16:creationId xmlns:a16="http://schemas.microsoft.com/office/drawing/2014/main" id="{0D007BFF-C719-4134-9A4C-0DCAB3167F83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545;p62">
              <a:extLst>
                <a:ext uri="{FF2B5EF4-FFF2-40B4-BE49-F238E27FC236}">
                  <a16:creationId xmlns:a16="http://schemas.microsoft.com/office/drawing/2014/main" id="{57EB468F-E0A9-4A15-85D7-BF29EE5AFC96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546;p62">
              <a:extLst>
                <a:ext uri="{FF2B5EF4-FFF2-40B4-BE49-F238E27FC236}">
                  <a16:creationId xmlns:a16="http://schemas.microsoft.com/office/drawing/2014/main" id="{1B7591B0-85B1-4516-BB76-FF4401EF982B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547;p62">
              <a:extLst>
                <a:ext uri="{FF2B5EF4-FFF2-40B4-BE49-F238E27FC236}">
                  <a16:creationId xmlns:a16="http://schemas.microsoft.com/office/drawing/2014/main" id="{464CE92D-2857-46F2-AD19-FCAAC635311B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548;p62">
              <a:extLst>
                <a:ext uri="{FF2B5EF4-FFF2-40B4-BE49-F238E27FC236}">
                  <a16:creationId xmlns:a16="http://schemas.microsoft.com/office/drawing/2014/main" id="{EE832203-B3AF-4BEF-8854-4B37644E4B41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549;p62">
              <a:extLst>
                <a:ext uri="{FF2B5EF4-FFF2-40B4-BE49-F238E27FC236}">
                  <a16:creationId xmlns:a16="http://schemas.microsoft.com/office/drawing/2014/main" id="{F2FF8A40-108F-4CBC-8808-D15790174ADE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550;p62">
              <a:extLst>
                <a:ext uri="{FF2B5EF4-FFF2-40B4-BE49-F238E27FC236}">
                  <a16:creationId xmlns:a16="http://schemas.microsoft.com/office/drawing/2014/main" id="{B332E142-E814-4CF5-9D61-509F40FB78B8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551;p62">
              <a:extLst>
                <a:ext uri="{FF2B5EF4-FFF2-40B4-BE49-F238E27FC236}">
                  <a16:creationId xmlns:a16="http://schemas.microsoft.com/office/drawing/2014/main" id="{E4058403-AD9C-4C9A-B65E-F0B6EB11EC2E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552;p62">
              <a:extLst>
                <a:ext uri="{FF2B5EF4-FFF2-40B4-BE49-F238E27FC236}">
                  <a16:creationId xmlns:a16="http://schemas.microsoft.com/office/drawing/2014/main" id="{DE4FAE4A-7776-47A9-8628-269F53AD1B36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553;p62">
              <a:extLst>
                <a:ext uri="{FF2B5EF4-FFF2-40B4-BE49-F238E27FC236}">
                  <a16:creationId xmlns:a16="http://schemas.microsoft.com/office/drawing/2014/main" id="{97DF0C58-4E2E-4F22-B53E-E6984341B700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554;p62">
              <a:extLst>
                <a:ext uri="{FF2B5EF4-FFF2-40B4-BE49-F238E27FC236}">
                  <a16:creationId xmlns:a16="http://schemas.microsoft.com/office/drawing/2014/main" id="{09EFEEB3-D988-4699-AE36-E61FD3357DB1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555;p62">
              <a:extLst>
                <a:ext uri="{FF2B5EF4-FFF2-40B4-BE49-F238E27FC236}">
                  <a16:creationId xmlns:a16="http://schemas.microsoft.com/office/drawing/2014/main" id="{65765A62-ED84-4122-A364-0C254468BCE6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556;p62">
              <a:extLst>
                <a:ext uri="{FF2B5EF4-FFF2-40B4-BE49-F238E27FC236}">
                  <a16:creationId xmlns:a16="http://schemas.microsoft.com/office/drawing/2014/main" id="{DADF7738-A103-4157-9B67-8E5C194E4EAC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557;p62">
              <a:extLst>
                <a:ext uri="{FF2B5EF4-FFF2-40B4-BE49-F238E27FC236}">
                  <a16:creationId xmlns:a16="http://schemas.microsoft.com/office/drawing/2014/main" id="{D69415D8-F014-4A19-B492-88D5DC61B516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558;p62">
              <a:extLst>
                <a:ext uri="{FF2B5EF4-FFF2-40B4-BE49-F238E27FC236}">
                  <a16:creationId xmlns:a16="http://schemas.microsoft.com/office/drawing/2014/main" id="{C64FE963-81DC-4CDE-81F2-79830F8F8C91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559;p62">
              <a:extLst>
                <a:ext uri="{FF2B5EF4-FFF2-40B4-BE49-F238E27FC236}">
                  <a16:creationId xmlns:a16="http://schemas.microsoft.com/office/drawing/2014/main" id="{400D8BA9-688C-45F4-BF78-7317A68A648B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560;p62">
              <a:extLst>
                <a:ext uri="{FF2B5EF4-FFF2-40B4-BE49-F238E27FC236}">
                  <a16:creationId xmlns:a16="http://schemas.microsoft.com/office/drawing/2014/main" id="{DB374FF7-BF7E-4A87-ADD2-B98D8F78A86E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561;p62">
              <a:extLst>
                <a:ext uri="{FF2B5EF4-FFF2-40B4-BE49-F238E27FC236}">
                  <a16:creationId xmlns:a16="http://schemas.microsoft.com/office/drawing/2014/main" id="{8EA3F17D-D06E-4EFD-A2CD-DB1A1F93FC9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562;p62">
              <a:extLst>
                <a:ext uri="{FF2B5EF4-FFF2-40B4-BE49-F238E27FC236}">
                  <a16:creationId xmlns:a16="http://schemas.microsoft.com/office/drawing/2014/main" id="{351A16B1-A507-455A-8EA6-68B3833126FE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563;p62">
              <a:extLst>
                <a:ext uri="{FF2B5EF4-FFF2-40B4-BE49-F238E27FC236}">
                  <a16:creationId xmlns:a16="http://schemas.microsoft.com/office/drawing/2014/main" id="{CB54378F-B16F-4371-97CB-1AA81A491483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564;p62">
              <a:extLst>
                <a:ext uri="{FF2B5EF4-FFF2-40B4-BE49-F238E27FC236}">
                  <a16:creationId xmlns:a16="http://schemas.microsoft.com/office/drawing/2014/main" id="{B1B7AADE-590D-4D37-8325-082E5C05C985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565;p62">
              <a:extLst>
                <a:ext uri="{FF2B5EF4-FFF2-40B4-BE49-F238E27FC236}">
                  <a16:creationId xmlns:a16="http://schemas.microsoft.com/office/drawing/2014/main" id="{0E36F1A0-9195-436F-9043-29C5D78D86C8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566;p62">
              <a:extLst>
                <a:ext uri="{FF2B5EF4-FFF2-40B4-BE49-F238E27FC236}">
                  <a16:creationId xmlns:a16="http://schemas.microsoft.com/office/drawing/2014/main" id="{0440AAAA-84C3-40AA-9065-9F5E826A8204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567;p62">
              <a:extLst>
                <a:ext uri="{FF2B5EF4-FFF2-40B4-BE49-F238E27FC236}">
                  <a16:creationId xmlns:a16="http://schemas.microsoft.com/office/drawing/2014/main" id="{01C54E4F-84D7-4AEA-8B48-86A0E871200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568;p62">
              <a:extLst>
                <a:ext uri="{FF2B5EF4-FFF2-40B4-BE49-F238E27FC236}">
                  <a16:creationId xmlns:a16="http://schemas.microsoft.com/office/drawing/2014/main" id="{C5D353EE-9B0F-46CC-8E31-EFC737A9C527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569;p62">
              <a:extLst>
                <a:ext uri="{FF2B5EF4-FFF2-40B4-BE49-F238E27FC236}">
                  <a16:creationId xmlns:a16="http://schemas.microsoft.com/office/drawing/2014/main" id="{5C4E8B9C-2267-4EEE-9C5C-B2D44105516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570;p62">
              <a:extLst>
                <a:ext uri="{FF2B5EF4-FFF2-40B4-BE49-F238E27FC236}">
                  <a16:creationId xmlns:a16="http://schemas.microsoft.com/office/drawing/2014/main" id="{D7E927FD-C75B-495F-B7C0-7F843C3A1DCD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571;p62">
              <a:extLst>
                <a:ext uri="{FF2B5EF4-FFF2-40B4-BE49-F238E27FC236}">
                  <a16:creationId xmlns:a16="http://schemas.microsoft.com/office/drawing/2014/main" id="{2E2C2F44-616E-4675-93BA-3F9A51E29697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572;p62">
              <a:extLst>
                <a:ext uri="{FF2B5EF4-FFF2-40B4-BE49-F238E27FC236}">
                  <a16:creationId xmlns:a16="http://schemas.microsoft.com/office/drawing/2014/main" id="{65CCA0FC-97C4-41B4-9BBD-24634F2E89A5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573;p62">
              <a:extLst>
                <a:ext uri="{FF2B5EF4-FFF2-40B4-BE49-F238E27FC236}">
                  <a16:creationId xmlns:a16="http://schemas.microsoft.com/office/drawing/2014/main" id="{40C4B9D4-5354-4888-BDB8-791DEBBDC572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574;p62">
              <a:extLst>
                <a:ext uri="{FF2B5EF4-FFF2-40B4-BE49-F238E27FC236}">
                  <a16:creationId xmlns:a16="http://schemas.microsoft.com/office/drawing/2014/main" id="{F4A948BF-57A0-4920-8FE1-CAF493B5D3AE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575;p62">
              <a:extLst>
                <a:ext uri="{FF2B5EF4-FFF2-40B4-BE49-F238E27FC236}">
                  <a16:creationId xmlns:a16="http://schemas.microsoft.com/office/drawing/2014/main" id="{FCE3BC72-01A3-46AB-9DA0-3B3F14CDB5DB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576;p62">
              <a:extLst>
                <a:ext uri="{FF2B5EF4-FFF2-40B4-BE49-F238E27FC236}">
                  <a16:creationId xmlns:a16="http://schemas.microsoft.com/office/drawing/2014/main" id="{DE4F48B3-B2F2-4427-9811-20F1E347D5F5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577;p62">
              <a:extLst>
                <a:ext uri="{FF2B5EF4-FFF2-40B4-BE49-F238E27FC236}">
                  <a16:creationId xmlns:a16="http://schemas.microsoft.com/office/drawing/2014/main" id="{EA926D1C-4C44-467F-9F6D-57B6D3DC275C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00" name="Picture 4" descr="Download Azure Bot Services Logo - Microsoft Bot Framework Logo Clipart Png  Download - PikPng">
            <a:extLst>
              <a:ext uri="{FF2B5EF4-FFF2-40B4-BE49-F238E27FC236}">
                <a16:creationId xmlns:a16="http://schemas.microsoft.com/office/drawing/2014/main" id="{0D4B174B-340F-427C-8F4A-BFE77FB4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5" y="1593308"/>
            <a:ext cx="1403366" cy="14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ploading files to Azure Applications (kudu) – PowerShellPosse">
            <a:extLst>
              <a:ext uri="{FF2B5EF4-FFF2-40B4-BE49-F238E27FC236}">
                <a16:creationId xmlns:a16="http://schemas.microsoft.com/office/drawing/2014/main" id="{0CFFC0AE-C0AB-4C5F-8959-A71C7242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4" y="1112714"/>
            <a:ext cx="1456084" cy="14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8" name="Google Shape;8154;p36">
            <a:extLst>
              <a:ext uri="{FF2B5EF4-FFF2-40B4-BE49-F238E27FC236}">
                <a16:creationId xmlns:a16="http://schemas.microsoft.com/office/drawing/2014/main" id="{9945594A-AE1D-40A8-9EE5-68C893525B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88452" y="2712836"/>
            <a:ext cx="3503199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Azure Bot – Web App Hosting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04" name="Picture 8" descr="pc (1) | La Terrazza di Paola">
            <a:extLst>
              <a:ext uri="{FF2B5EF4-FFF2-40B4-BE49-F238E27FC236}">
                <a16:creationId xmlns:a16="http://schemas.microsoft.com/office/drawing/2014/main" id="{DE207438-740F-442E-B3ED-C1969F85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84" y="4094671"/>
            <a:ext cx="745563" cy="7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67A62F-C01E-44A1-B907-7B78C931ACC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5223" y="3934578"/>
            <a:ext cx="839679" cy="838688"/>
          </a:xfrm>
          <a:prstGeom prst="rect">
            <a:avLst/>
          </a:prstGeom>
        </p:spPr>
      </p:pic>
      <p:pic>
        <p:nvPicPr>
          <p:cNvPr id="4106" name="Picture 10" descr="Notebook Svg Png Icon Free Download (#533755) - OnlineWebFonts.COM">
            <a:extLst>
              <a:ext uri="{FF2B5EF4-FFF2-40B4-BE49-F238E27FC236}">
                <a16:creationId xmlns:a16="http://schemas.microsoft.com/office/drawing/2014/main" id="{4663B4FE-9D28-4472-A6D3-3D370B67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60" y="3881440"/>
            <a:ext cx="677863" cy="5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" name="Google Shape;8569;p42">
            <a:extLst>
              <a:ext uri="{FF2B5EF4-FFF2-40B4-BE49-F238E27FC236}">
                <a16:creationId xmlns:a16="http://schemas.microsoft.com/office/drawing/2014/main" id="{51BA60CF-FA7A-4437-AB5A-8ABE72A8C7ED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  <p:extLst>
      <p:ext uri="{BB962C8B-B14F-4D97-AF65-F5344CB8AC3E}">
        <p14:creationId xmlns:p14="http://schemas.microsoft.com/office/powerpoint/2010/main" val="353775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grpSp>
        <p:nvGrpSpPr>
          <p:cNvPr id="675" name="Google Shape;8271;p41">
            <a:extLst>
              <a:ext uri="{FF2B5EF4-FFF2-40B4-BE49-F238E27FC236}">
                <a16:creationId xmlns:a16="http://schemas.microsoft.com/office/drawing/2014/main" id="{3CB7703F-7E97-41B6-A44C-35E364280E0C}"/>
              </a:ext>
            </a:extLst>
          </p:cNvPr>
          <p:cNvGrpSpPr/>
          <p:nvPr/>
        </p:nvGrpSpPr>
        <p:grpSpPr>
          <a:xfrm>
            <a:off x="1490012" y="904403"/>
            <a:ext cx="2561277" cy="1991054"/>
            <a:chOff x="618811" y="1522241"/>
            <a:chExt cx="4005222" cy="3081585"/>
          </a:xfrm>
        </p:grpSpPr>
        <p:sp>
          <p:nvSpPr>
            <p:cNvPr id="676" name="Google Shape;8272;p41">
              <a:extLst>
                <a:ext uri="{FF2B5EF4-FFF2-40B4-BE49-F238E27FC236}">
                  <a16:creationId xmlns:a16="http://schemas.microsoft.com/office/drawing/2014/main" id="{26A67705-90DB-4852-9B27-9F901DE238C3}"/>
                </a:ext>
              </a:extLst>
            </p:cNvPr>
            <p:cNvSpPr/>
            <p:nvPr/>
          </p:nvSpPr>
          <p:spPr>
            <a:xfrm>
              <a:off x="958283" y="1522241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273;p41">
              <a:extLst>
                <a:ext uri="{FF2B5EF4-FFF2-40B4-BE49-F238E27FC236}">
                  <a16:creationId xmlns:a16="http://schemas.microsoft.com/office/drawing/2014/main" id="{0A4E1A8A-9362-4765-9211-7C4A94058C57}"/>
                </a:ext>
              </a:extLst>
            </p:cNvPr>
            <p:cNvSpPr/>
            <p:nvPr/>
          </p:nvSpPr>
          <p:spPr>
            <a:xfrm>
              <a:off x="618811" y="3304574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274;p41">
              <a:extLst>
                <a:ext uri="{FF2B5EF4-FFF2-40B4-BE49-F238E27FC236}">
                  <a16:creationId xmlns:a16="http://schemas.microsoft.com/office/drawing/2014/main" id="{D57CEB93-AFF3-4468-8827-14149ED0ACA1}"/>
                </a:ext>
              </a:extLst>
            </p:cNvPr>
            <p:cNvSpPr/>
            <p:nvPr/>
          </p:nvSpPr>
          <p:spPr>
            <a:xfrm>
              <a:off x="761437" y="2913015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275;p41">
              <a:extLst>
                <a:ext uri="{FF2B5EF4-FFF2-40B4-BE49-F238E27FC236}">
                  <a16:creationId xmlns:a16="http://schemas.microsoft.com/office/drawing/2014/main" id="{D6B818E3-BE0A-4088-8FA5-0CA95F8C7DB7}"/>
                </a:ext>
              </a:extLst>
            </p:cNvPr>
            <p:cNvSpPr/>
            <p:nvPr/>
          </p:nvSpPr>
          <p:spPr>
            <a:xfrm>
              <a:off x="816042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276;p41">
              <a:extLst>
                <a:ext uri="{FF2B5EF4-FFF2-40B4-BE49-F238E27FC236}">
                  <a16:creationId xmlns:a16="http://schemas.microsoft.com/office/drawing/2014/main" id="{2C41BCE1-2067-45C9-A4BF-AD4A0C65F59C}"/>
                </a:ext>
              </a:extLst>
            </p:cNvPr>
            <p:cNvSpPr/>
            <p:nvPr/>
          </p:nvSpPr>
          <p:spPr>
            <a:xfrm>
              <a:off x="1326276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277;p41">
              <a:extLst>
                <a:ext uri="{FF2B5EF4-FFF2-40B4-BE49-F238E27FC236}">
                  <a16:creationId xmlns:a16="http://schemas.microsoft.com/office/drawing/2014/main" id="{7AE8EB10-B1ED-4AF0-B7B5-2F2853DAE1DB}"/>
                </a:ext>
              </a:extLst>
            </p:cNvPr>
            <p:cNvSpPr/>
            <p:nvPr/>
          </p:nvSpPr>
          <p:spPr>
            <a:xfrm>
              <a:off x="1210738" y="3331048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278;p41">
              <a:extLst>
                <a:ext uri="{FF2B5EF4-FFF2-40B4-BE49-F238E27FC236}">
                  <a16:creationId xmlns:a16="http://schemas.microsoft.com/office/drawing/2014/main" id="{814E384A-0F9F-465D-8E3A-37E4EAE540F3}"/>
                </a:ext>
              </a:extLst>
            </p:cNvPr>
            <p:cNvSpPr/>
            <p:nvPr/>
          </p:nvSpPr>
          <p:spPr>
            <a:xfrm>
              <a:off x="1038308" y="3193222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279;p41">
              <a:extLst>
                <a:ext uri="{FF2B5EF4-FFF2-40B4-BE49-F238E27FC236}">
                  <a16:creationId xmlns:a16="http://schemas.microsoft.com/office/drawing/2014/main" id="{FFD6E792-5D71-4F11-80CB-15122BB2AADE}"/>
                </a:ext>
              </a:extLst>
            </p:cNvPr>
            <p:cNvSpPr/>
            <p:nvPr/>
          </p:nvSpPr>
          <p:spPr>
            <a:xfrm>
              <a:off x="98396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280;p41">
              <a:extLst>
                <a:ext uri="{FF2B5EF4-FFF2-40B4-BE49-F238E27FC236}">
                  <a16:creationId xmlns:a16="http://schemas.microsoft.com/office/drawing/2014/main" id="{BF45BC95-F733-4112-8124-2DB1F7412B55}"/>
                </a:ext>
              </a:extLst>
            </p:cNvPr>
            <p:cNvSpPr/>
            <p:nvPr/>
          </p:nvSpPr>
          <p:spPr>
            <a:xfrm>
              <a:off x="880545" y="30698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281;p41">
              <a:extLst>
                <a:ext uri="{FF2B5EF4-FFF2-40B4-BE49-F238E27FC236}">
                  <a16:creationId xmlns:a16="http://schemas.microsoft.com/office/drawing/2014/main" id="{A157AEDB-0C81-473B-B786-F2545C394132}"/>
                </a:ext>
              </a:extLst>
            </p:cNvPr>
            <p:cNvSpPr/>
            <p:nvPr/>
          </p:nvSpPr>
          <p:spPr>
            <a:xfrm>
              <a:off x="841270" y="3032150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282;p41">
              <a:extLst>
                <a:ext uri="{FF2B5EF4-FFF2-40B4-BE49-F238E27FC236}">
                  <a16:creationId xmlns:a16="http://schemas.microsoft.com/office/drawing/2014/main" id="{E0CA5D28-8484-4D74-9E34-BF19D07116AA}"/>
                </a:ext>
              </a:extLst>
            </p:cNvPr>
            <p:cNvSpPr/>
            <p:nvPr/>
          </p:nvSpPr>
          <p:spPr>
            <a:xfrm>
              <a:off x="3747518" y="2913015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283;p41">
              <a:extLst>
                <a:ext uri="{FF2B5EF4-FFF2-40B4-BE49-F238E27FC236}">
                  <a16:creationId xmlns:a16="http://schemas.microsoft.com/office/drawing/2014/main" id="{8BF15C66-2218-4BC1-91CA-A83D5A1A2D3C}"/>
                </a:ext>
              </a:extLst>
            </p:cNvPr>
            <p:cNvSpPr/>
            <p:nvPr/>
          </p:nvSpPr>
          <p:spPr>
            <a:xfrm>
              <a:off x="3754274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284;p41">
              <a:extLst>
                <a:ext uri="{FF2B5EF4-FFF2-40B4-BE49-F238E27FC236}">
                  <a16:creationId xmlns:a16="http://schemas.microsoft.com/office/drawing/2014/main" id="{E655F3B6-C9C0-46B3-A2A1-196358C61D8C}"/>
                </a:ext>
              </a:extLst>
            </p:cNvPr>
            <p:cNvSpPr/>
            <p:nvPr/>
          </p:nvSpPr>
          <p:spPr>
            <a:xfrm>
              <a:off x="3896558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285;p41">
              <a:extLst>
                <a:ext uri="{FF2B5EF4-FFF2-40B4-BE49-F238E27FC236}">
                  <a16:creationId xmlns:a16="http://schemas.microsoft.com/office/drawing/2014/main" id="{147FAB6B-870D-4C1E-8F69-D0533CF5D8BA}"/>
                </a:ext>
              </a:extLst>
            </p:cNvPr>
            <p:cNvSpPr/>
            <p:nvPr/>
          </p:nvSpPr>
          <p:spPr>
            <a:xfrm>
              <a:off x="4019942" y="3331048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286;p41">
              <a:extLst>
                <a:ext uri="{FF2B5EF4-FFF2-40B4-BE49-F238E27FC236}">
                  <a16:creationId xmlns:a16="http://schemas.microsoft.com/office/drawing/2014/main" id="{106F75CA-812B-4F77-8429-251B971F43C0}"/>
                </a:ext>
              </a:extLst>
            </p:cNvPr>
            <p:cNvSpPr/>
            <p:nvPr/>
          </p:nvSpPr>
          <p:spPr>
            <a:xfrm>
              <a:off x="4067831" y="3193222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287;p41">
              <a:extLst>
                <a:ext uri="{FF2B5EF4-FFF2-40B4-BE49-F238E27FC236}">
                  <a16:creationId xmlns:a16="http://schemas.microsoft.com/office/drawing/2014/main" id="{35FB6F39-BF2E-47E5-A16B-A0D8B9354B78}"/>
                </a:ext>
              </a:extLst>
            </p:cNvPr>
            <p:cNvSpPr/>
            <p:nvPr/>
          </p:nvSpPr>
          <p:spPr>
            <a:xfrm>
              <a:off x="420120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288;p41">
              <a:extLst>
                <a:ext uri="{FF2B5EF4-FFF2-40B4-BE49-F238E27FC236}">
                  <a16:creationId xmlns:a16="http://schemas.microsoft.com/office/drawing/2014/main" id="{F9F9CF4A-B45F-4C49-9E4D-4511323325F9}"/>
                </a:ext>
              </a:extLst>
            </p:cNvPr>
            <p:cNvSpPr/>
            <p:nvPr/>
          </p:nvSpPr>
          <p:spPr>
            <a:xfrm>
              <a:off x="4304414" y="31219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289;p41">
              <a:extLst>
                <a:ext uri="{FF2B5EF4-FFF2-40B4-BE49-F238E27FC236}">
                  <a16:creationId xmlns:a16="http://schemas.microsoft.com/office/drawing/2014/main" id="{01E290AC-8ABC-4DBB-84D2-F89243FA6557}"/>
                </a:ext>
              </a:extLst>
            </p:cNvPr>
            <p:cNvSpPr/>
            <p:nvPr/>
          </p:nvSpPr>
          <p:spPr>
            <a:xfrm>
              <a:off x="4384996" y="3084250"/>
              <a:ext cx="85157" cy="80515"/>
            </a:xfrm>
            <a:custGeom>
              <a:avLst/>
              <a:gdLst/>
              <a:ahLst/>
              <a:cxnLst/>
              <a:rect l="l" t="t" r="r" b="b"/>
              <a:pathLst>
                <a:path w="3983" h="3765" extrusionOk="0">
                  <a:moveTo>
                    <a:pt x="534" y="1"/>
                  </a:moveTo>
                  <a:cubicBezTo>
                    <a:pt x="326" y="1"/>
                    <a:pt x="134" y="134"/>
                    <a:pt x="167" y="401"/>
                  </a:cubicBezTo>
                  <a:cubicBezTo>
                    <a:pt x="234" y="1368"/>
                    <a:pt x="1" y="2336"/>
                    <a:pt x="67" y="3303"/>
                  </a:cubicBezTo>
                  <a:cubicBezTo>
                    <a:pt x="67" y="3490"/>
                    <a:pt x="213" y="3706"/>
                    <a:pt x="423" y="3706"/>
                  </a:cubicBezTo>
                  <a:cubicBezTo>
                    <a:pt x="438" y="3706"/>
                    <a:pt x="452" y="3705"/>
                    <a:pt x="468" y="3703"/>
                  </a:cubicBezTo>
                  <a:cubicBezTo>
                    <a:pt x="599" y="3694"/>
                    <a:pt x="730" y="3691"/>
                    <a:pt x="861" y="3691"/>
                  </a:cubicBezTo>
                  <a:cubicBezTo>
                    <a:pt x="1457" y="3691"/>
                    <a:pt x="2052" y="3765"/>
                    <a:pt x="2647" y="3765"/>
                  </a:cubicBezTo>
                  <a:cubicBezTo>
                    <a:pt x="2921" y="3765"/>
                    <a:pt x="3195" y="3749"/>
                    <a:pt x="3470" y="3703"/>
                  </a:cubicBezTo>
                  <a:cubicBezTo>
                    <a:pt x="3982" y="3607"/>
                    <a:pt x="3787" y="2865"/>
                    <a:pt x="3328" y="2865"/>
                  </a:cubicBezTo>
                  <a:cubicBezTo>
                    <a:pt x="3309" y="2865"/>
                    <a:pt x="3290" y="2867"/>
                    <a:pt x="3270" y="2869"/>
                  </a:cubicBezTo>
                  <a:cubicBezTo>
                    <a:pt x="3014" y="2915"/>
                    <a:pt x="2758" y="2931"/>
                    <a:pt x="2502" y="2931"/>
                  </a:cubicBezTo>
                  <a:cubicBezTo>
                    <a:pt x="1964" y="2931"/>
                    <a:pt x="1427" y="2862"/>
                    <a:pt x="889" y="2857"/>
                  </a:cubicBezTo>
                  <a:lnTo>
                    <a:pt x="889" y="2857"/>
                  </a:lnTo>
                  <a:cubicBezTo>
                    <a:pt x="895" y="2035"/>
                    <a:pt x="1058" y="1230"/>
                    <a:pt x="1001" y="401"/>
                  </a:cubicBezTo>
                  <a:cubicBezTo>
                    <a:pt x="968" y="134"/>
                    <a:pt x="743" y="1"/>
                    <a:pt x="53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290;p41">
              <a:extLst>
                <a:ext uri="{FF2B5EF4-FFF2-40B4-BE49-F238E27FC236}">
                  <a16:creationId xmlns:a16="http://schemas.microsoft.com/office/drawing/2014/main" id="{36BC1343-38D5-4F9A-87EB-7EC92605697A}"/>
                </a:ext>
              </a:extLst>
            </p:cNvPr>
            <p:cNvSpPr/>
            <p:nvPr/>
          </p:nvSpPr>
          <p:spPr>
            <a:xfrm>
              <a:off x="1161543" y="1561354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291;p41">
              <a:extLst>
                <a:ext uri="{FF2B5EF4-FFF2-40B4-BE49-F238E27FC236}">
                  <a16:creationId xmlns:a16="http://schemas.microsoft.com/office/drawing/2014/main" id="{F8D8B55A-F107-40A4-A592-09EF965ACFB6}"/>
                </a:ext>
              </a:extLst>
            </p:cNvPr>
            <p:cNvSpPr/>
            <p:nvPr/>
          </p:nvSpPr>
          <p:spPr>
            <a:xfrm>
              <a:off x="1161543" y="2713279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292;p41">
              <a:extLst>
                <a:ext uri="{FF2B5EF4-FFF2-40B4-BE49-F238E27FC236}">
                  <a16:creationId xmlns:a16="http://schemas.microsoft.com/office/drawing/2014/main" id="{1925BE65-9EE5-4AA0-9A35-3106705B60AC}"/>
                </a:ext>
              </a:extLst>
            </p:cNvPr>
            <p:cNvSpPr/>
            <p:nvPr/>
          </p:nvSpPr>
          <p:spPr>
            <a:xfrm>
              <a:off x="1973833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293;p41">
              <a:extLst>
                <a:ext uri="{FF2B5EF4-FFF2-40B4-BE49-F238E27FC236}">
                  <a16:creationId xmlns:a16="http://schemas.microsoft.com/office/drawing/2014/main" id="{E105765C-570F-4A29-AC55-A767EFF4623B}"/>
                </a:ext>
              </a:extLst>
            </p:cNvPr>
            <p:cNvSpPr/>
            <p:nvPr/>
          </p:nvSpPr>
          <p:spPr>
            <a:xfrm>
              <a:off x="3199784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294;p41">
              <a:extLst>
                <a:ext uri="{FF2B5EF4-FFF2-40B4-BE49-F238E27FC236}">
                  <a16:creationId xmlns:a16="http://schemas.microsoft.com/office/drawing/2014/main" id="{BE965E3E-D9AF-4288-9BEC-A2222B57E8DB}"/>
                </a:ext>
              </a:extLst>
            </p:cNvPr>
            <p:cNvSpPr/>
            <p:nvPr/>
          </p:nvSpPr>
          <p:spPr>
            <a:xfrm>
              <a:off x="1419963" y="1929967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295;p41">
              <a:extLst>
                <a:ext uri="{FF2B5EF4-FFF2-40B4-BE49-F238E27FC236}">
                  <a16:creationId xmlns:a16="http://schemas.microsoft.com/office/drawing/2014/main" id="{BD0DD8BD-1FBF-4465-AECE-09F96E556BC7}"/>
                </a:ext>
              </a:extLst>
            </p:cNvPr>
            <p:cNvSpPr/>
            <p:nvPr/>
          </p:nvSpPr>
          <p:spPr>
            <a:xfrm>
              <a:off x="2855587" y="1836472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296;p41">
              <a:extLst>
                <a:ext uri="{FF2B5EF4-FFF2-40B4-BE49-F238E27FC236}">
                  <a16:creationId xmlns:a16="http://schemas.microsoft.com/office/drawing/2014/main" id="{52669A95-ABA0-42BA-8243-B58D24714DA5}"/>
                </a:ext>
              </a:extLst>
            </p:cNvPr>
            <p:cNvSpPr/>
            <p:nvPr/>
          </p:nvSpPr>
          <p:spPr>
            <a:xfrm>
              <a:off x="2219361" y="2058342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297;p41">
              <a:extLst>
                <a:ext uri="{FF2B5EF4-FFF2-40B4-BE49-F238E27FC236}">
                  <a16:creationId xmlns:a16="http://schemas.microsoft.com/office/drawing/2014/main" id="{41DFD802-CAEC-4ABE-87FA-254FB1A58B7A}"/>
                </a:ext>
              </a:extLst>
            </p:cNvPr>
            <p:cNvSpPr/>
            <p:nvPr/>
          </p:nvSpPr>
          <p:spPr>
            <a:xfrm>
              <a:off x="1979541" y="2395840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298;p41">
              <a:extLst>
                <a:ext uri="{FF2B5EF4-FFF2-40B4-BE49-F238E27FC236}">
                  <a16:creationId xmlns:a16="http://schemas.microsoft.com/office/drawing/2014/main" id="{4A3B0F25-5C1C-4A64-A9CE-8906B1733182}"/>
                </a:ext>
              </a:extLst>
            </p:cNvPr>
            <p:cNvSpPr/>
            <p:nvPr/>
          </p:nvSpPr>
          <p:spPr>
            <a:xfrm>
              <a:off x="2033034" y="233307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299;p41">
              <a:extLst>
                <a:ext uri="{FF2B5EF4-FFF2-40B4-BE49-F238E27FC236}">
                  <a16:creationId xmlns:a16="http://schemas.microsoft.com/office/drawing/2014/main" id="{5AF8F54B-3182-479B-AF66-87B5F79B8E8F}"/>
                </a:ext>
              </a:extLst>
            </p:cNvPr>
            <p:cNvSpPr/>
            <p:nvPr/>
          </p:nvSpPr>
          <p:spPr>
            <a:xfrm>
              <a:off x="2060144" y="2413675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300;p41">
              <a:extLst>
                <a:ext uri="{FF2B5EF4-FFF2-40B4-BE49-F238E27FC236}">
                  <a16:creationId xmlns:a16="http://schemas.microsoft.com/office/drawing/2014/main" id="{C4C0CE1B-538A-4081-8CC3-57B34DC7B57D}"/>
                </a:ext>
              </a:extLst>
            </p:cNvPr>
            <p:cNvSpPr/>
            <p:nvPr/>
          </p:nvSpPr>
          <p:spPr>
            <a:xfrm>
              <a:off x="2746207" y="227101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301;p41">
              <a:extLst>
                <a:ext uri="{FF2B5EF4-FFF2-40B4-BE49-F238E27FC236}">
                  <a16:creationId xmlns:a16="http://schemas.microsoft.com/office/drawing/2014/main" id="{AF4AC13C-B613-490E-97E7-556B668A35BD}"/>
                </a:ext>
              </a:extLst>
            </p:cNvPr>
            <p:cNvSpPr/>
            <p:nvPr/>
          </p:nvSpPr>
          <p:spPr>
            <a:xfrm>
              <a:off x="2844619" y="2226064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302;p41">
              <a:extLst>
                <a:ext uri="{FF2B5EF4-FFF2-40B4-BE49-F238E27FC236}">
                  <a16:creationId xmlns:a16="http://schemas.microsoft.com/office/drawing/2014/main" id="{D008894A-9E74-45FC-A1DE-54476D2D8148}"/>
                </a:ext>
              </a:extLst>
            </p:cNvPr>
            <p:cNvSpPr/>
            <p:nvPr/>
          </p:nvSpPr>
          <p:spPr>
            <a:xfrm>
              <a:off x="2826809" y="232452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303;p41">
              <a:extLst>
                <a:ext uri="{FF2B5EF4-FFF2-40B4-BE49-F238E27FC236}">
                  <a16:creationId xmlns:a16="http://schemas.microsoft.com/office/drawing/2014/main" id="{29CBE363-8CD0-4C3A-BC04-D12E407FACCB}"/>
                </a:ext>
              </a:extLst>
            </p:cNvPr>
            <p:cNvSpPr/>
            <p:nvPr/>
          </p:nvSpPr>
          <p:spPr>
            <a:xfrm>
              <a:off x="3450828" y="1736005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304;p41">
              <a:extLst>
                <a:ext uri="{FF2B5EF4-FFF2-40B4-BE49-F238E27FC236}">
                  <a16:creationId xmlns:a16="http://schemas.microsoft.com/office/drawing/2014/main" id="{9EBB2BA9-B0D6-4429-B9D3-B970566F2763}"/>
                </a:ext>
              </a:extLst>
            </p:cNvPr>
            <p:cNvSpPr/>
            <p:nvPr/>
          </p:nvSpPr>
          <p:spPr>
            <a:xfrm>
              <a:off x="3477210" y="180734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305;p41">
              <a:extLst>
                <a:ext uri="{FF2B5EF4-FFF2-40B4-BE49-F238E27FC236}">
                  <a16:creationId xmlns:a16="http://schemas.microsoft.com/office/drawing/2014/main" id="{B8F3BEC4-22FA-440E-9025-5B2235F123DE}"/>
                </a:ext>
              </a:extLst>
            </p:cNvPr>
            <p:cNvSpPr/>
            <p:nvPr/>
          </p:nvSpPr>
          <p:spPr>
            <a:xfrm>
              <a:off x="3985712" y="259202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306;p41">
              <a:extLst>
                <a:ext uri="{FF2B5EF4-FFF2-40B4-BE49-F238E27FC236}">
                  <a16:creationId xmlns:a16="http://schemas.microsoft.com/office/drawing/2014/main" id="{643504DB-347C-452A-97AA-BFB7EA5F1A5F}"/>
                </a:ext>
              </a:extLst>
            </p:cNvPr>
            <p:cNvSpPr/>
            <p:nvPr/>
          </p:nvSpPr>
          <p:spPr>
            <a:xfrm>
              <a:off x="4047757" y="262769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307;p41">
              <a:extLst>
                <a:ext uri="{FF2B5EF4-FFF2-40B4-BE49-F238E27FC236}">
                  <a16:creationId xmlns:a16="http://schemas.microsoft.com/office/drawing/2014/main" id="{3269018F-6AA3-45AC-9B5A-83BF06EE830E}"/>
                </a:ext>
              </a:extLst>
            </p:cNvPr>
            <p:cNvSpPr/>
            <p:nvPr/>
          </p:nvSpPr>
          <p:spPr>
            <a:xfrm>
              <a:off x="1302031" y="236019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308;p41">
              <a:extLst>
                <a:ext uri="{FF2B5EF4-FFF2-40B4-BE49-F238E27FC236}">
                  <a16:creationId xmlns:a16="http://schemas.microsoft.com/office/drawing/2014/main" id="{D67D9F96-E226-43A5-B991-E31A5E0FCBF3}"/>
                </a:ext>
              </a:extLst>
            </p:cNvPr>
            <p:cNvSpPr/>
            <p:nvPr/>
          </p:nvSpPr>
          <p:spPr>
            <a:xfrm>
              <a:off x="1337692" y="244008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309;p41">
              <a:extLst>
                <a:ext uri="{FF2B5EF4-FFF2-40B4-BE49-F238E27FC236}">
                  <a16:creationId xmlns:a16="http://schemas.microsoft.com/office/drawing/2014/main" id="{B8088483-740F-4E05-BCF5-B84849740E06}"/>
                </a:ext>
              </a:extLst>
            </p:cNvPr>
            <p:cNvSpPr/>
            <p:nvPr/>
          </p:nvSpPr>
          <p:spPr>
            <a:xfrm>
              <a:off x="2684162" y="184301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310;p41">
              <a:extLst>
                <a:ext uri="{FF2B5EF4-FFF2-40B4-BE49-F238E27FC236}">
                  <a16:creationId xmlns:a16="http://schemas.microsoft.com/office/drawing/2014/main" id="{D77CF1D7-FB38-452D-86F6-F596394EE94F}"/>
                </a:ext>
              </a:extLst>
            </p:cNvPr>
            <p:cNvSpPr/>
            <p:nvPr/>
          </p:nvSpPr>
          <p:spPr>
            <a:xfrm>
              <a:off x="3138466" y="271685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311;p41">
              <a:extLst>
                <a:ext uri="{FF2B5EF4-FFF2-40B4-BE49-F238E27FC236}">
                  <a16:creationId xmlns:a16="http://schemas.microsoft.com/office/drawing/2014/main" id="{B3ABD5E9-66A8-4C91-A72E-E6CEA22AD265}"/>
                </a:ext>
              </a:extLst>
            </p:cNvPr>
            <p:cNvSpPr/>
            <p:nvPr/>
          </p:nvSpPr>
          <p:spPr>
            <a:xfrm>
              <a:off x="2657074" y="2582745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312;p41">
              <a:extLst>
                <a:ext uri="{FF2B5EF4-FFF2-40B4-BE49-F238E27FC236}">
                  <a16:creationId xmlns:a16="http://schemas.microsoft.com/office/drawing/2014/main" id="{49A3145E-335F-4235-AB67-53CA85D46A5B}"/>
                </a:ext>
              </a:extLst>
            </p:cNvPr>
            <p:cNvSpPr/>
            <p:nvPr/>
          </p:nvSpPr>
          <p:spPr>
            <a:xfrm>
              <a:off x="1685716" y="260986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313;p41">
              <a:extLst>
                <a:ext uri="{FF2B5EF4-FFF2-40B4-BE49-F238E27FC236}">
                  <a16:creationId xmlns:a16="http://schemas.microsoft.com/office/drawing/2014/main" id="{163FC1E9-44A7-491B-B090-CC007AF7279D}"/>
                </a:ext>
              </a:extLst>
            </p:cNvPr>
            <p:cNvSpPr/>
            <p:nvPr/>
          </p:nvSpPr>
          <p:spPr>
            <a:xfrm>
              <a:off x="1565903" y="3104902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9"/>
                  </a:lnTo>
                  <a:lnTo>
                    <a:pt x="5771" y="15279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314;p41">
              <a:extLst>
                <a:ext uri="{FF2B5EF4-FFF2-40B4-BE49-F238E27FC236}">
                  <a16:creationId xmlns:a16="http://schemas.microsoft.com/office/drawing/2014/main" id="{EB9540F5-C40B-4CE9-A9ED-34180FCCFD08}"/>
                </a:ext>
              </a:extLst>
            </p:cNvPr>
            <p:cNvSpPr/>
            <p:nvPr/>
          </p:nvSpPr>
          <p:spPr>
            <a:xfrm>
              <a:off x="1218585" y="2348044"/>
              <a:ext cx="822424" cy="811411"/>
            </a:xfrm>
            <a:custGeom>
              <a:avLst/>
              <a:gdLst/>
              <a:ahLst/>
              <a:cxnLst/>
              <a:rect l="l" t="t" r="r" b="b"/>
              <a:pathLst>
                <a:path w="38467" h="37943" extrusionOk="0">
                  <a:moveTo>
                    <a:pt x="20409" y="1"/>
                  </a:moveTo>
                  <a:cubicBezTo>
                    <a:pt x="17685" y="1"/>
                    <a:pt x="2286" y="20290"/>
                    <a:pt x="4651" y="20290"/>
                  </a:cubicBezTo>
                  <a:cubicBezTo>
                    <a:pt x="4677" y="20290"/>
                    <a:pt x="4706" y="20287"/>
                    <a:pt x="4737" y="20282"/>
                  </a:cubicBezTo>
                  <a:cubicBezTo>
                    <a:pt x="6939" y="20682"/>
                    <a:pt x="10708" y="20316"/>
                    <a:pt x="10642" y="20916"/>
                  </a:cubicBezTo>
                  <a:cubicBezTo>
                    <a:pt x="10775" y="22417"/>
                    <a:pt x="2102" y="27954"/>
                    <a:pt x="2869" y="29289"/>
                  </a:cubicBezTo>
                  <a:cubicBezTo>
                    <a:pt x="3233" y="29534"/>
                    <a:pt x="3999" y="29624"/>
                    <a:pt x="4921" y="29624"/>
                  </a:cubicBezTo>
                  <a:cubicBezTo>
                    <a:pt x="7378" y="29624"/>
                    <a:pt x="10942" y="28988"/>
                    <a:pt x="10942" y="28988"/>
                  </a:cubicBezTo>
                  <a:lnTo>
                    <a:pt x="10942" y="28988"/>
                  </a:lnTo>
                  <a:cubicBezTo>
                    <a:pt x="12476" y="29722"/>
                    <a:pt x="1" y="36194"/>
                    <a:pt x="1935" y="37328"/>
                  </a:cubicBezTo>
                  <a:cubicBezTo>
                    <a:pt x="2713" y="37723"/>
                    <a:pt x="8321" y="37942"/>
                    <a:pt x="14861" y="37942"/>
                  </a:cubicBezTo>
                  <a:cubicBezTo>
                    <a:pt x="25445" y="37942"/>
                    <a:pt x="38466" y="37367"/>
                    <a:pt x="37394" y="36027"/>
                  </a:cubicBezTo>
                  <a:cubicBezTo>
                    <a:pt x="36327" y="33925"/>
                    <a:pt x="31290" y="31257"/>
                    <a:pt x="28421" y="28421"/>
                  </a:cubicBezTo>
                  <a:cubicBezTo>
                    <a:pt x="28389" y="28358"/>
                    <a:pt x="28478" y="28332"/>
                    <a:pt x="28660" y="28332"/>
                  </a:cubicBezTo>
                  <a:cubicBezTo>
                    <a:pt x="29480" y="28332"/>
                    <a:pt x="32189" y="28862"/>
                    <a:pt x="34158" y="28862"/>
                  </a:cubicBezTo>
                  <a:cubicBezTo>
                    <a:pt x="34966" y="28862"/>
                    <a:pt x="35649" y="28773"/>
                    <a:pt x="36026" y="28521"/>
                  </a:cubicBezTo>
                  <a:cubicBezTo>
                    <a:pt x="37327" y="27187"/>
                    <a:pt x="26153" y="20516"/>
                    <a:pt x="27554" y="19982"/>
                  </a:cubicBezTo>
                  <a:cubicBezTo>
                    <a:pt x="27926" y="19734"/>
                    <a:pt x="28708" y="19689"/>
                    <a:pt x="29635" y="19689"/>
                  </a:cubicBezTo>
                  <a:cubicBezTo>
                    <a:pt x="30166" y="19689"/>
                    <a:pt x="30745" y="19704"/>
                    <a:pt x="31321" y="19704"/>
                  </a:cubicBezTo>
                  <a:cubicBezTo>
                    <a:pt x="32444" y="19704"/>
                    <a:pt x="33558" y="19647"/>
                    <a:pt x="34292" y="19315"/>
                  </a:cubicBezTo>
                  <a:cubicBezTo>
                    <a:pt x="34314" y="19320"/>
                    <a:pt x="34333" y="19322"/>
                    <a:pt x="34352" y="19322"/>
                  </a:cubicBezTo>
                  <a:cubicBezTo>
                    <a:pt x="36000" y="19322"/>
                    <a:pt x="22725" y="1"/>
                    <a:pt x="20415" y="1"/>
                  </a:cubicBezTo>
                  <a:cubicBezTo>
                    <a:pt x="20413" y="1"/>
                    <a:pt x="20411" y="1"/>
                    <a:pt x="20409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315;p41">
              <a:extLst>
                <a:ext uri="{FF2B5EF4-FFF2-40B4-BE49-F238E27FC236}">
                  <a16:creationId xmlns:a16="http://schemas.microsoft.com/office/drawing/2014/main" id="{60902CA1-A69C-4780-9C16-D139D6F8F1F1}"/>
                </a:ext>
              </a:extLst>
            </p:cNvPr>
            <p:cNvSpPr/>
            <p:nvPr/>
          </p:nvSpPr>
          <p:spPr>
            <a:xfrm>
              <a:off x="1385755" y="2704382"/>
              <a:ext cx="47955" cy="38514"/>
            </a:xfrm>
            <a:custGeom>
              <a:avLst/>
              <a:gdLst/>
              <a:ahLst/>
              <a:cxnLst/>
              <a:rect l="l" t="t" r="r" b="b"/>
              <a:pathLst>
                <a:path w="2243" h="1801" extrusionOk="0">
                  <a:moveTo>
                    <a:pt x="1465" y="0"/>
                  </a:moveTo>
                  <a:cubicBezTo>
                    <a:pt x="1347" y="0"/>
                    <a:pt x="1227" y="45"/>
                    <a:pt x="1121" y="150"/>
                  </a:cubicBezTo>
                  <a:lnTo>
                    <a:pt x="388" y="917"/>
                  </a:lnTo>
                  <a:cubicBezTo>
                    <a:pt x="0" y="1279"/>
                    <a:pt x="353" y="1801"/>
                    <a:pt x="764" y="1801"/>
                  </a:cubicBezTo>
                  <a:cubicBezTo>
                    <a:pt x="884" y="1801"/>
                    <a:pt x="1009" y="1756"/>
                    <a:pt x="1121" y="1651"/>
                  </a:cubicBezTo>
                  <a:lnTo>
                    <a:pt x="1855" y="884"/>
                  </a:lnTo>
                  <a:cubicBezTo>
                    <a:pt x="2243" y="522"/>
                    <a:pt x="1870" y="0"/>
                    <a:pt x="146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316;p41">
              <a:extLst>
                <a:ext uri="{FF2B5EF4-FFF2-40B4-BE49-F238E27FC236}">
                  <a16:creationId xmlns:a16="http://schemas.microsoft.com/office/drawing/2014/main" id="{01933692-BFD5-4201-927D-6CAAF1B5A028}"/>
                </a:ext>
              </a:extLst>
            </p:cNvPr>
            <p:cNvSpPr/>
            <p:nvPr/>
          </p:nvSpPr>
          <p:spPr>
            <a:xfrm>
              <a:off x="1519059" y="2699015"/>
              <a:ext cx="56016" cy="47453"/>
            </a:xfrm>
            <a:custGeom>
              <a:avLst/>
              <a:gdLst/>
              <a:ahLst/>
              <a:cxnLst/>
              <a:rect l="l" t="t" r="r" b="b"/>
              <a:pathLst>
                <a:path w="2620" h="2219" extrusionOk="0">
                  <a:moveTo>
                    <a:pt x="735" y="0"/>
                  </a:moveTo>
                  <a:cubicBezTo>
                    <a:pt x="345" y="0"/>
                    <a:pt x="0" y="519"/>
                    <a:pt x="357" y="901"/>
                  </a:cubicBezTo>
                  <a:lnTo>
                    <a:pt x="1524" y="2069"/>
                  </a:lnTo>
                  <a:cubicBezTo>
                    <a:pt x="1630" y="2174"/>
                    <a:pt x="1749" y="2218"/>
                    <a:pt x="1864" y="2218"/>
                  </a:cubicBezTo>
                  <a:cubicBezTo>
                    <a:pt x="2261" y="2218"/>
                    <a:pt x="2620" y="1697"/>
                    <a:pt x="2258" y="1335"/>
                  </a:cubicBezTo>
                  <a:lnTo>
                    <a:pt x="1091" y="168"/>
                  </a:lnTo>
                  <a:cubicBezTo>
                    <a:pt x="981" y="50"/>
                    <a:pt x="856" y="0"/>
                    <a:pt x="73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317;p41">
              <a:extLst>
                <a:ext uri="{FF2B5EF4-FFF2-40B4-BE49-F238E27FC236}">
                  <a16:creationId xmlns:a16="http://schemas.microsoft.com/office/drawing/2014/main" id="{0D68461F-CA2A-4C53-80C8-6D86081C1EAD}"/>
                </a:ext>
              </a:extLst>
            </p:cNvPr>
            <p:cNvSpPr/>
            <p:nvPr/>
          </p:nvSpPr>
          <p:spPr>
            <a:xfrm>
              <a:off x="1474011" y="2602077"/>
              <a:ext cx="56657" cy="47368"/>
            </a:xfrm>
            <a:custGeom>
              <a:avLst/>
              <a:gdLst/>
              <a:ahLst/>
              <a:cxnLst/>
              <a:rect l="l" t="t" r="r" b="b"/>
              <a:pathLst>
                <a:path w="2650" h="2215" extrusionOk="0">
                  <a:moveTo>
                    <a:pt x="1881" y="1"/>
                  </a:moveTo>
                  <a:cubicBezTo>
                    <a:pt x="1761" y="1"/>
                    <a:pt x="1637" y="49"/>
                    <a:pt x="1530" y="164"/>
                  </a:cubicBezTo>
                  <a:lnTo>
                    <a:pt x="362" y="1331"/>
                  </a:lnTo>
                  <a:cubicBezTo>
                    <a:pt x="1" y="1693"/>
                    <a:pt x="359" y="2215"/>
                    <a:pt x="756" y="2215"/>
                  </a:cubicBezTo>
                  <a:cubicBezTo>
                    <a:pt x="872" y="2215"/>
                    <a:pt x="991" y="2171"/>
                    <a:pt x="1096" y="2065"/>
                  </a:cubicBezTo>
                  <a:lnTo>
                    <a:pt x="2264" y="898"/>
                  </a:lnTo>
                  <a:cubicBezTo>
                    <a:pt x="2649" y="538"/>
                    <a:pt x="2283" y="1"/>
                    <a:pt x="1881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318;p41">
              <a:extLst>
                <a:ext uri="{FF2B5EF4-FFF2-40B4-BE49-F238E27FC236}">
                  <a16:creationId xmlns:a16="http://schemas.microsoft.com/office/drawing/2014/main" id="{00D41995-DCD7-4A66-B869-ABB077B5825C}"/>
                </a:ext>
              </a:extLst>
            </p:cNvPr>
            <p:cNvSpPr/>
            <p:nvPr/>
          </p:nvSpPr>
          <p:spPr>
            <a:xfrm>
              <a:off x="1619502" y="2625215"/>
              <a:ext cx="54669" cy="45935"/>
            </a:xfrm>
            <a:custGeom>
              <a:avLst/>
              <a:gdLst/>
              <a:ahLst/>
              <a:cxnLst/>
              <a:rect l="l" t="t" r="r" b="b"/>
              <a:pathLst>
                <a:path w="2557" h="2148" extrusionOk="0">
                  <a:moveTo>
                    <a:pt x="758" y="0"/>
                  </a:moveTo>
                  <a:cubicBezTo>
                    <a:pt x="360" y="0"/>
                    <a:pt x="0" y="529"/>
                    <a:pt x="362" y="917"/>
                  </a:cubicBezTo>
                  <a:lnTo>
                    <a:pt x="1463" y="1984"/>
                  </a:lnTo>
                  <a:cubicBezTo>
                    <a:pt x="1571" y="2099"/>
                    <a:pt x="1692" y="2147"/>
                    <a:pt x="1810" y="2147"/>
                  </a:cubicBezTo>
                  <a:cubicBezTo>
                    <a:pt x="2204" y="2147"/>
                    <a:pt x="2556" y="1610"/>
                    <a:pt x="2197" y="1250"/>
                  </a:cubicBezTo>
                  <a:lnTo>
                    <a:pt x="1096" y="149"/>
                  </a:lnTo>
                  <a:cubicBezTo>
                    <a:pt x="991" y="44"/>
                    <a:pt x="873" y="0"/>
                    <a:pt x="75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319;p41">
              <a:extLst>
                <a:ext uri="{FF2B5EF4-FFF2-40B4-BE49-F238E27FC236}">
                  <a16:creationId xmlns:a16="http://schemas.microsoft.com/office/drawing/2014/main" id="{231B4BBB-B4A5-4AC6-B066-CFB823347EE4}"/>
                </a:ext>
              </a:extLst>
            </p:cNvPr>
            <p:cNvSpPr/>
            <p:nvPr/>
          </p:nvSpPr>
          <p:spPr>
            <a:xfrm>
              <a:off x="1571012" y="2516066"/>
              <a:ext cx="52573" cy="43497"/>
            </a:xfrm>
            <a:custGeom>
              <a:avLst/>
              <a:gdLst/>
              <a:ahLst/>
              <a:cxnLst/>
              <a:rect l="l" t="t" r="r" b="b"/>
              <a:pathLst>
                <a:path w="2459" h="2034" extrusionOk="0">
                  <a:moveTo>
                    <a:pt x="1703" y="0"/>
                  </a:moveTo>
                  <a:cubicBezTo>
                    <a:pt x="1587" y="0"/>
                    <a:pt x="1468" y="44"/>
                    <a:pt x="1363" y="150"/>
                  </a:cubicBezTo>
                  <a:lnTo>
                    <a:pt x="362" y="1150"/>
                  </a:lnTo>
                  <a:cubicBezTo>
                    <a:pt x="0" y="1512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4"/>
                  </a:cubicBezTo>
                  <a:lnTo>
                    <a:pt x="2097" y="884"/>
                  </a:lnTo>
                  <a:cubicBezTo>
                    <a:pt x="2458" y="522"/>
                    <a:pt x="2100" y="0"/>
                    <a:pt x="17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320;p41">
              <a:extLst>
                <a:ext uri="{FF2B5EF4-FFF2-40B4-BE49-F238E27FC236}">
                  <a16:creationId xmlns:a16="http://schemas.microsoft.com/office/drawing/2014/main" id="{6BBD46BE-05E8-4444-9109-9D6B23918FCF}"/>
                </a:ext>
              </a:extLst>
            </p:cNvPr>
            <p:cNvSpPr/>
            <p:nvPr/>
          </p:nvSpPr>
          <p:spPr>
            <a:xfrm>
              <a:off x="1617257" y="2420817"/>
              <a:ext cx="60634" cy="22133"/>
            </a:xfrm>
            <a:custGeom>
              <a:avLst/>
              <a:gdLst/>
              <a:ahLst/>
              <a:cxnLst/>
              <a:rect l="l" t="t" r="r" b="b"/>
              <a:pathLst>
                <a:path w="2836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321;p41">
              <a:extLst>
                <a:ext uri="{FF2B5EF4-FFF2-40B4-BE49-F238E27FC236}">
                  <a16:creationId xmlns:a16="http://schemas.microsoft.com/office/drawing/2014/main" id="{B2C9E1B0-F493-4167-B095-D5BF1E71FC58}"/>
                </a:ext>
              </a:extLst>
            </p:cNvPr>
            <p:cNvSpPr/>
            <p:nvPr/>
          </p:nvSpPr>
          <p:spPr>
            <a:xfrm>
              <a:off x="1678703" y="2517499"/>
              <a:ext cx="51141" cy="42064"/>
            </a:xfrm>
            <a:custGeom>
              <a:avLst/>
              <a:gdLst/>
              <a:ahLst/>
              <a:cxnLst/>
              <a:rect l="l" t="t" r="r" b="b"/>
              <a:pathLst>
                <a:path w="2392" h="1967" extrusionOk="0">
                  <a:moveTo>
                    <a:pt x="1619" y="0"/>
                  </a:moveTo>
                  <a:cubicBezTo>
                    <a:pt x="1499" y="0"/>
                    <a:pt x="1375" y="45"/>
                    <a:pt x="1263" y="149"/>
                  </a:cubicBezTo>
                  <a:lnTo>
                    <a:pt x="362" y="1083"/>
                  </a:lnTo>
                  <a:cubicBezTo>
                    <a:pt x="0" y="1445"/>
                    <a:pt x="359" y="1967"/>
                    <a:pt x="756" y="1967"/>
                  </a:cubicBezTo>
                  <a:cubicBezTo>
                    <a:pt x="872" y="1967"/>
                    <a:pt x="990" y="1923"/>
                    <a:pt x="1096" y="1817"/>
                  </a:cubicBezTo>
                  <a:lnTo>
                    <a:pt x="2030" y="917"/>
                  </a:lnTo>
                  <a:cubicBezTo>
                    <a:pt x="2392" y="529"/>
                    <a:pt x="2032" y="0"/>
                    <a:pt x="161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322;p41">
              <a:extLst>
                <a:ext uri="{FF2B5EF4-FFF2-40B4-BE49-F238E27FC236}">
                  <a16:creationId xmlns:a16="http://schemas.microsoft.com/office/drawing/2014/main" id="{5C487175-E7A8-4DB6-A981-2EEDAD64C96C}"/>
                </a:ext>
              </a:extLst>
            </p:cNvPr>
            <p:cNvSpPr/>
            <p:nvPr/>
          </p:nvSpPr>
          <p:spPr>
            <a:xfrm>
              <a:off x="1755714" y="2596666"/>
              <a:ext cx="58282" cy="49228"/>
            </a:xfrm>
            <a:custGeom>
              <a:avLst/>
              <a:gdLst/>
              <a:ahLst/>
              <a:cxnLst/>
              <a:rect l="l" t="t" r="r" b="b"/>
              <a:pathLst>
                <a:path w="2726" h="2302" extrusionOk="0">
                  <a:moveTo>
                    <a:pt x="757" y="1"/>
                  </a:moveTo>
                  <a:cubicBezTo>
                    <a:pt x="359" y="1"/>
                    <a:pt x="1" y="522"/>
                    <a:pt x="363" y="884"/>
                  </a:cubicBezTo>
                  <a:lnTo>
                    <a:pt x="1630" y="2152"/>
                  </a:lnTo>
                  <a:cubicBezTo>
                    <a:pt x="1735" y="2257"/>
                    <a:pt x="1854" y="2301"/>
                    <a:pt x="1970" y="2301"/>
                  </a:cubicBezTo>
                  <a:cubicBezTo>
                    <a:pt x="2367" y="2301"/>
                    <a:pt x="2726" y="1779"/>
                    <a:pt x="2364" y="1418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7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323;p41">
              <a:extLst>
                <a:ext uri="{FF2B5EF4-FFF2-40B4-BE49-F238E27FC236}">
                  <a16:creationId xmlns:a16="http://schemas.microsoft.com/office/drawing/2014/main" id="{43AF00B6-AEBB-4926-A1C6-11218A8F84E6}"/>
                </a:ext>
              </a:extLst>
            </p:cNvPr>
            <p:cNvSpPr/>
            <p:nvPr/>
          </p:nvSpPr>
          <p:spPr>
            <a:xfrm>
              <a:off x="1694396" y="269901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18" y="0"/>
                  </a:moveTo>
                  <a:cubicBezTo>
                    <a:pt x="1798" y="0"/>
                    <a:pt x="1673" y="50"/>
                    <a:pt x="1563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71" y="2218"/>
                  </a:cubicBezTo>
                  <a:cubicBezTo>
                    <a:pt x="891" y="2218"/>
                    <a:pt x="1016" y="2174"/>
                    <a:pt x="1129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324;p41">
              <a:extLst>
                <a:ext uri="{FF2B5EF4-FFF2-40B4-BE49-F238E27FC236}">
                  <a16:creationId xmlns:a16="http://schemas.microsoft.com/office/drawing/2014/main" id="{163A0E40-7946-4CD9-8E64-0C1BD5211AFB}"/>
                </a:ext>
              </a:extLst>
            </p:cNvPr>
            <p:cNvSpPr/>
            <p:nvPr/>
          </p:nvSpPr>
          <p:spPr>
            <a:xfrm>
              <a:off x="1857697" y="2687980"/>
              <a:ext cx="46159" cy="37082"/>
            </a:xfrm>
            <a:custGeom>
              <a:avLst/>
              <a:gdLst/>
              <a:ahLst/>
              <a:cxnLst/>
              <a:rect l="l" t="t" r="r" b="b"/>
              <a:pathLst>
                <a:path w="2159" h="1734" extrusionOk="0">
                  <a:moveTo>
                    <a:pt x="774" y="1"/>
                  </a:moveTo>
                  <a:cubicBezTo>
                    <a:pt x="360" y="1"/>
                    <a:pt x="0" y="529"/>
                    <a:pt x="363" y="917"/>
                  </a:cubicBezTo>
                  <a:lnTo>
                    <a:pt x="1063" y="1584"/>
                  </a:lnTo>
                  <a:cubicBezTo>
                    <a:pt x="1168" y="1689"/>
                    <a:pt x="1287" y="1734"/>
                    <a:pt x="1403" y="1734"/>
                  </a:cubicBezTo>
                  <a:cubicBezTo>
                    <a:pt x="1800" y="1734"/>
                    <a:pt x="2159" y="1212"/>
                    <a:pt x="1797" y="850"/>
                  </a:cubicBezTo>
                  <a:lnTo>
                    <a:pt x="1130" y="150"/>
                  </a:lnTo>
                  <a:cubicBezTo>
                    <a:pt x="1017" y="45"/>
                    <a:pt x="893" y="1"/>
                    <a:pt x="77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325;p41">
              <a:extLst>
                <a:ext uri="{FF2B5EF4-FFF2-40B4-BE49-F238E27FC236}">
                  <a16:creationId xmlns:a16="http://schemas.microsoft.com/office/drawing/2014/main" id="{0CE2C170-E9D5-4469-A08B-7FA5580A558D}"/>
                </a:ext>
              </a:extLst>
            </p:cNvPr>
            <p:cNvSpPr/>
            <p:nvPr/>
          </p:nvSpPr>
          <p:spPr>
            <a:xfrm>
              <a:off x="1516814" y="2788554"/>
              <a:ext cx="61852" cy="52778"/>
            </a:xfrm>
            <a:custGeom>
              <a:avLst/>
              <a:gdLst/>
              <a:ahLst/>
              <a:cxnLst/>
              <a:rect l="l" t="t" r="r" b="b"/>
              <a:pathLst>
                <a:path w="2893" h="2468" extrusionOk="0">
                  <a:moveTo>
                    <a:pt x="2135" y="1"/>
                  </a:moveTo>
                  <a:cubicBezTo>
                    <a:pt x="2019" y="1"/>
                    <a:pt x="1901" y="45"/>
                    <a:pt x="1796" y="150"/>
                  </a:cubicBezTo>
                  <a:lnTo>
                    <a:pt x="362" y="1585"/>
                  </a:lnTo>
                  <a:cubicBezTo>
                    <a:pt x="0" y="1946"/>
                    <a:pt x="359" y="2468"/>
                    <a:pt x="771" y="2468"/>
                  </a:cubicBezTo>
                  <a:cubicBezTo>
                    <a:pt x="892" y="2468"/>
                    <a:pt x="1016" y="2424"/>
                    <a:pt x="1129" y="2318"/>
                  </a:cubicBezTo>
                  <a:lnTo>
                    <a:pt x="2530" y="917"/>
                  </a:lnTo>
                  <a:cubicBezTo>
                    <a:pt x="2892" y="529"/>
                    <a:pt x="2532" y="1"/>
                    <a:pt x="213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326;p41">
              <a:extLst>
                <a:ext uri="{FF2B5EF4-FFF2-40B4-BE49-F238E27FC236}">
                  <a16:creationId xmlns:a16="http://schemas.microsoft.com/office/drawing/2014/main" id="{8A419FD8-CF7D-4769-BC32-8AAFE961E298}"/>
                </a:ext>
              </a:extLst>
            </p:cNvPr>
            <p:cNvSpPr/>
            <p:nvPr/>
          </p:nvSpPr>
          <p:spPr>
            <a:xfrm>
              <a:off x="1669425" y="278712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463" y="1985"/>
                  </a:lnTo>
                  <a:cubicBezTo>
                    <a:pt x="1568" y="2090"/>
                    <a:pt x="1687" y="2135"/>
                    <a:pt x="1803" y="2135"/>
                  </a:cubicBezTo>
                  <a:cubicBezTo>
                    <a:pt x="2200" y="2135"/>
                    <a:pt x="2559" y="1613"/>
                    <a:pt x="2197" y="1251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327;p41">
              <a:extLst>
                <a:ext uri="{FF2B5EF4-FFF2-40B4-BE49-F238E27FC236}">
                  <a16:creationId xmlns:a16="http://schemas.microsoft.com/office/drawing/2014/main" id="{303FE84B-C287-4335-B7A9-279AB0AD9132}"/>
                </a:ext>
              </a:extLst>
            </p:cNvPr>
            <p:cNvSpPr/>
            <p:nvPr/>
          </p:nvSpPr>
          <p:spPr>
            <a:xfrm>
              <a:off x="1391292" y="2884145"/>
              <a:ext cx="49559" cy="39947"/>
            </a:xfrm>
            <a:custGeom>
              <a:avLst/>
              <a:gdLst/>
              <a:ahLst/>
              <a:cxnLst/>
              <a:rect l="l" t="t" r="r" b="b"/>
              <a:pathLst>
                <a:path w="2318" h="18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196" y="1718"/>
                  </a:lnTo>
                  <a:cubicBezTo>
                    <a:pt x="1309" y="1823"/>
                    <a:pt x="1434" y="1867"/>
                    <a:pt x="1553" y="1867"/>
                  </a:cubicBezTo>
                  <a:cubicBezTo>
                    <a:pt x="1965" y="1867"/>
                    <a:pt x="2317" y="1346"/>
                    <a:pt x="1930" y="984"/>
                  </a:cubicBezTo>
                  <a:lnTo>
                    <a:pt x="1096" y="150"/>
                  </a:lnTo>
                  <a:cubicBezTo>
                    <a:pt x="991" y="45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328;p41">
              <a:extLst>
                <a:ext uri="{FF2B5EF4-FFF2-40B4-BE49-F238E27FC236}">
                  <a16:creationId xmlns:a16="http://schemas.microsoft.com/office/drawing/2014/main" id="{43BA90E1-66CE-4D26-82A2-A046C91B4F6B}"/>
                </a:ext>
              </a:extLst>
            </p:cNvPr>
            <p:cNvSpPr/>
            <p:nvPr/>
          </p:nvSpPr>
          <p:spPr>
            <a:xfrm>
              <a:off x="1559873" y="2880295"/>
              <a:ext cx="47977" cy="38472"/>
            </a:xfrm>
            <a:custGeom>
              <a:avLst/>
              <a:gdLst/>
              <a:ahLst/>
              <a:cxnLst/>
              <a:rect l="l" t="t" r="r" b="b"/>
              <a:pathLst>
                <a:path w="2244" h="1799" extrusionOk="0">
                  <a:moveTo>
                    <a:pt x="1482" y="0"/>
                  </a:moveTo>
                  <a:cubicBezTo>
                    <a:pt x="1359" y="0"/>
                    <a:pt x="1232" y="48"/>
                    <a:pt x="1117" y="163"/>
                  </a:cubicBezTo>
                  <a:lnTo>
                    <a:pt x="383" y="897"/>
                  </a:lnTo>
                  <a:cubicBezTo>
                    <a:pt x="0" y="1280"/>
                    <a:pt x="358" y="1798"/>
                    <a:pt x="757" y="1798"/>
                  </a:cubicBezTo>
                  <a:cubicBezTo>
                    <a:pt x="880" y="1798"/>
                    <a:pt x="1006" y="1749"/>
                    <a:pt x="1117" y="1631"/>
                  </a:cubicBezTo>
                  <a:lnTo>
                    <a:pt x="1884" y="897"/>
                  </a:lnTo>
                  <a:cubicBezTo>
                    <a:pt x="2243" y="538"/>
                    <a:pt x="1891" y="0"/>
                    <a:pt x="148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329;p41">
              <a:extLst>
                <a:ext uri="{FF2B5EF4-FFF2-40B4-BE49-F238E27FC236}">
                  <a16:creationId xmlns:a16="http://schemas.microsoft.com/office/drawing/2014/main" id="{F0B03240-9AC6-415C-B264-3EE0978C8D79}"/>
                </a:ext>
              </a:extLst>
            </p:cNvPr>
            <p:cNvSpPr/>
            <p:nvPr/>
          </p:nvSpPr>
          <p:spPr>
            <a:xfrm>
              <a:off x="1695701" y="2884487"/>
              <a:ext cx="22128" cy="44973"/>
            </a:xfrm>
            <a:custGeom>
              <a:avLst/>
              <a:gdLst/>
              <a:ahLst/>
              <a:cxnLst/>
              <a:rect l="l" t="t" r="r" b="b"/>
              <a:pathLst>
                <a:path w="1035" h="2103" extrusionOk="0">
                  <a:moveTo>
                    <a:pt x="518" y="1"/>
                  </a:moveTo>
                  <a:cubicBezTo>
                    <a:pt x="259" y="1"/>
                    <a:pt x="1" y="167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7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330;p41">
              <a:extLst>
                <a:ext uri="{FF2B5EF4-FFF2-40B4-BE49-F238E27FC236}">
                  <a16:creationId xmlns:a16="http://schemas.microsoft.com/office/drawing/2014/main" id="{18AC0CAF-BE5A-4859-8691-996B5B2A7B68}"/>
                </a:ext>
              </a:extLst>
            </p:cNvPr>
            <p:cNvSpPr/>
            <p:nvPr/>
          </p:nvSpPr>
          <p:spPr>
            <a:xfrm>
              <a:off x="1811388" y="2860600"/>
              <a:ext cx="49516" cy="40247"/>
            </a:xfrm>
            <a:custGeom>
              <a:avLst/>
              <a:gdLst/>
              <a:ahLst/>
              <a:cxnLst/>
              <a:rect l="l" t="t" r="r" b="b"/>
              <a:pathLst>
                <a:path w="2316" h="1882" extrusionOk="0">
                  <a:moveTo>
                    <a:pt x="1538" y="1"/>
                  </a:moveTo>
                  <a:cubicBezTo>
                    <a:pt x="1420" y="1"/>
                    <a:pt x="1300" y="45"/>
                    <a:pt x="1194" y="150"/>
                  </a:cubicBezTo>
                  <a:lnTo>
                    <a:pt x="360" y="984"/>
                  </a:lnTo>
                  <a:cubicBezTo>
                    <a:pt x="1" y="1344"/>
                    <a:pt x="353" y="1881"/>
                    <a:pt x="747" y="1881"/>
                  </a:cubicBezTo>
                  <a:cubicBezTo>
                    <a:pt x="865" y="1881"/>
                    <a:pt x="987" y="1833"/>
                    <a:pt x="1094" y="1718"/>
                  </a:cubicBezTo>
                  <a:lnTo>
                    <a:pt x="1928" y="884"/>
                  </a:lnTo>
                  <a:cubicBezTo>
                    <a:pt x="2316" y="522"/>
                    <a:pt x="1943" y="1"/>
                    <a:pt x="153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331;p41">
              <a:extLst>
                <a:ext uri="{FF2B5EF4-FFF2-40B4-BE49-F238E27FC236}">
                  <a16:creationId xmlns:a16="http://schemas.microsoft.com/office/drawing/2014/main" id="{9E29A947-EFE5-43E7-8CCF-C898BA8D70B8}"/>
                </a:ext>
              </a:extLst>
            </p:cNvPr>
            <p:cNvSpPr/>
            <p:nvPr/>
          </p:nvSpPr>
          <p:spPr>
            <a:xfrm>
              <a:off x="1481152" y="2993294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296" y="1818"/>
                  </a:lnTo>
                  <a:cubicBezTo>
                    <a:pt x="1401" y="1923"/>
                    <a:pt x="1520" y="1967"/>
                    <a:pt x="1636" y="1967"/>
                  </a:cubicBezTo>
                  <a:cubicBezTo>
                    <a:pt x="2033" y="1967"/>
                    <a:pt x="2392" y="1445"/>
                    <a:pt x="2030" y="1084"/>
                  </a:cubicBezTo>
                  <a:lnTo>
                    <a:pt x="1096" y="150"/>
                  </a:lnTo>
                  <a:cubicBezTo>
                    <a:pt x="991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332;p41">
              <a:extLst>
                <a:ext uri="{FF2B5EF4-FFF2-40B4-BE49-F238E27FC236}">
                  <a16:creationId xmlns:a16="http://schemas.microsoft.com/office/drawing/2014/main" id="{2268EBE1-C258-49A5-9A1C-27E65231BE8D}"/>
                </a:ext>
              </a:extLst>
            </p:cNvPr>
            <p:cNvSpPr/>
            <p:nvPr/>
          </p:nvSpPr>
          <p:spPr>
            <a:xfrm>
              <a:off x="1593996" y="2993294"/>
              <a:ext cx="54540" cy="45636"/>
            </a:xfrm>
            <a:custGeom>
              <a:avLst/>
              <a:gdLst/>
              <a:ahLst/>
              <a:cxnLst/>
              <a:rect l="l" t="t" r="r" b="b"/>
              <a:pathLst>
                <a:path w="2551" h="2134" extrusionOk="0">
                  <a:moveTo>
                    <a:pt x="1809" y="0"/>
                  </a:moveTo>
                  <a:cubicBezTo>
                    <a:pt x="1691" y="0"/>
                    <a:pt x="1568" y="44"/>
                    <a:pt x="1455" y="150"/>
                  </a:cubicBezTo>
                  <a:lnTo>
                    <a:pt x="388" y="1250"/>
                  </a:lnTo>
                  <a:cubicBezTo>
                    <a:pt x="0" y="1612"/>
                    <a:pt x="353" y="2134"/>
                    <a:pt x="764" y="2134"/>
                  </a:cubicBezTo>
                  <a:cubicBezTo>
                    <a:pt x="884" y="2134"/>
                    <a:pt x="1009" y="2090"/>
                    <a:pt x="1122" y="1984"/>
                  </a:cubicBezTo>
                  <a:cubicBezTo>
                    <a:pt x="1489" y="1617"/>
                    <a:pt x="1856" y="1250"/>
                    <a:pt x="2189" y="884"/>
                  </a:cubicBezTo>
                  <a:cubicBezTo>
                    <a:pt x="2551" y="522"/>
                    <a:pt x="2212" y="0"/>
                    <a:pt x="180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333;p41">
              <a:extLst>
                <a:ext uri="{FF2B5EF4-FFF2-40B4-BE49-F238E27FC236}">
                  <a16:creationId xmlns:a16="http://schemas.microsoft.com/office/drawing/2014/main" id="{44E1BDB2-A393-41AF-AE00-7D493CCAC0A1}"/>
                </a:ext>
              </a:extLst>
            </p:cNvPr>
            <p:cNvSpPr/>
            <p:nvPr/>
          </p:nvSpPr>
          <p:spPr>
            <a:xfrm>
              <a:off x="1760931" y="2984440"/>
              <a:ext cx="51376" cy="42043"/>
            </a:xfrm>
            <a:custGeom>
              <a:avLst/>
              <a:gdLst/>
              <a:ahLst/>
              <a:cxnLst/>
              <a:rect l="l" t="t" r="r" b="b"/>
              <a:pathLst>
                <a:path w="2403" h="1966" extrusionOk="0">
                  <a:moveTo>
                    <a:pt x="755" y="0"/>
                  </a:moveTo>
                  <a:cubicBezTo>
                    <a:pt x="346" y="0"/>
                    <a:pt x="0" y="538"/>
                    <a:pt x="385" y="897"/>
                  </a:cubicBezTo>
                  <a:lnTo>
                    <a:pt x="1286" y="1798"/>
                  </a:lnTo>
                  <a:cubicBezTo>
                    <a:pt x="1396" y="1916"/>
                    <a:pt x="1523" y="1965"/>
                    <a:pt x="1646" y="1965"/>
                  </a:cubicBezTo>
                  <a:cubicBezTo>
                    <a:pt x="2044" y="1965"/>
                    <a:pt x="2402" y="1446"/>
                    <a:pt x="2020" y="1064"/>
                  </a:cubicBezTo>
                  <a:lnTo>
                    <a:pt x="1119" y="163"/>
                  </a:lnTo>
                  <a:cubicBezTo>
                    <a:pt x="1004" y="48"/>
                    <a:pt x="877" y="0"/>
                    <a:pt x="7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334;p41">
              <a:extLst>
                <a:ext uri="{FF2B5EF4-FFF2-40B4-BE49-F238E27FC236}">
                  <a16:creationId xmlns:a16="http://schemas.microsoft.com/office/drawing/2014/main" id="{CF45DDA6-18D8-456C-8984-1CBC7AFBD311}"/>
                </a:ext>
              </a:extLst>
            </p:cNvPr>
            <p:cNvSpPr/>
            <p:nvPr/>
          </p:nvSpPr>
          <p:spPr>
            <a:xfrm>
              <a:off x="1672995" y="3056059"/>
              <a:ext cx="61831" cy="52778"/>
            </a:xfrm>
            <a:custGeom>
              <a:avLst/>
              <a:gdLst/>
              <a:ahLst/>
              <a:cxnLst/>
              <a:rect l="l" t="t" r="r" b="b"/>
              <a:pathLst>
                <a:path w="2892" h="2468" extrusionOk="0">
                  <a:moveTo>
                    <a:pt x="2136" y="1"/>
                  </a:moveTo>
                  <a:cubicBezTo>
                    <a:pt x="2021" y="1"/>
                    <a:pt x="1902" y="45"/>
                    <a:pt x="1796" y="150"/>
                  </a:cubicBezTo>
                  <a:lnTo>
                    <a:pt x="362" y="1584"/>
                  </a:lnTo>
                  <a:cubicBezTo>
                    <a:pt x="0" y="1946"/>
                    <a:pt x="359" y="2468"/>
                    <a:pt x="756" y="2468"/>
                  </a:cubicBezTo>
                  <a:cubicBezTo>
                    <a:pt x="872" y="2468"/>
                    <a:pt x="991" y="2424"/>
                    <a:pt x="1096" y="2318"/>
                  </a:cubicBezTo>
                  <a:lnTo>
                    <a:pt x="2530" y="884"/>
                  </a:lnTo>
                  <a:cubicBezTo>
                    <a:pt x="2892" y="522"/>
                    <a:pt x="2533" y="1"/>
                    <a:pt x="21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335;p41">
              <a:extLst>
                <a:ext uri="{FF2B5EF4-FFF2-40B4-BE49-F238E27FC236}">
                  <a16:creationId xmlns:a16="http://schemas.microsoft.com/office/drawing/2014/main" id="{E5F1BFE8-EC97-47CE-BB43-91AC50684B9A}"/>
                </a:ext>
              </a:extLst>
            </p:cNvPr>
            <p:cNvSpPr/>
            <p:nvPr/>
          </p:nvSpPr>
          <p:spPr>
            <a:xfrm>
              <a:off x="1513244" y="3068890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0" y="523"/>
                    <a:pt x="362" y="884"/>
                  </a:cubicBezTo>
                  <a:lnTo>
                    <a:pt x="1296" y="1818"/>
                  </a:lnTo>
                  <a:cubicBezTo>
                    <a:pt x="1401" y="1924"/>
                    <a:pt x="1520" y="1968"/>
                    <a:pt x="1636" y="1968"/>
                  </a:cubicBezTo>
                  <a:cubicBezTo>
                    <a:pt x="2033" y="1968"/>
                    <a:pt x="2392" y="1446"/>
                    <a:pt x="2030" y="1085"/>
                  </a:cubicBezTo>
                  <a:lnTo>
                    <a:pt x="1096" y="151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336;p41">
              <a:extLst>
                <a:ext uri="{FF2B5EF4-FFF2-40B4-BE49-F238E27FC236}">
                  <a16:creationId xmlns:a16="http://schemas.microsoft.com/office/drawing/2014/main" id="{3BF12004-D913-4458-A668-4379C5455D77}"/>
                </a:ext>
              </a:extLst>
            </p:cNvPr>
            <p:cNvSpPr/>
            <p:nvPr/>
          </p:nvSpPr>
          <p:spPr>
            <a:xfrm>
              <a:off x="1369891" y="3074236"/>
              <a:ext cx="48896" cy="40311"/>
            </a:xfrm>
            <a:custGeom>
              <a:avLst/>
              <a:gdLst/>
              <a:ahLst/>
              <a:cxnLst/>
              <a:rect l="l" t="t" r="r" b="b"/>
              <a:pathLst>
                <a:path w="2287" h="1885" extrusionOk="0">
                  <a:moveTo>
                    <a:pt x="1552" y="0"/>
                  </a:moveTo>
                  <a:cubicBezTo>
                    <a:pt x="1431" y="0"/>
                    <a:pt x="1306" y="49"/>
                    <a:pt x="1196" y="167"/>
                  </a:cubicBezTo>
                  <a:lnTo>
                    <a:pt x="362" y="1001"/>
                  </a:lnTo>
                  <a:cubicBezTo>
                    <a:pt x="1" y="1363"/>
                    <a:pt x="359" y="1885"/>
                    <a:pt x="756" y="1885"/>
                  </a:cubicBezTo>
                  <a:cubicBezTo>
                    <a:pt x="872" y="1885"/>
                    <a:pt x="991" y="1841"/>
                    <a:pt x="1096" y="1735"/>
                  </a:cubicBezTo>
                  <a:lnTo>
                    <a:pt x="1930" y="901"/>
                  </a:lnTo>
                  <a:cubicBezTo>
                    <a:pt x="2287" y="519"/>
                    <a:pt x="1943" y="0"/>
                    <a:pt x="155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337;p41">
              <a:extLst>
                <a:ext uri="{FF2B5EF4-FFF2-40B4-BE49-F238E27FC236}">
                  <a16:creationId xmlns:a16="http://schemas.microsoft.com/office/drawing/2014/main" id="{9F9E3AD1-6714-43C9-823D-99B008619864}"/>
                </a:ext>
              </a:extLst>
            </p:cNvPr>
            <p:cNvSpPr/>
            <p:nvPr/>
          </p:nvSpPr>
          <p:spPr>
            <a:xfrm>
              <a:off x="1855452" y="3069253"/>
              <a:ext cx="22128" cy="44951"/>
            </a:xfrm>
            <a:custGeom>
              <a:avLst/>
              <a:gdLst/>
              <a:ahLst/>
              <a:cxnLst/>
              <a:rect l="l" t="t" r="r" b="b"/>
              <a:pathLst>
                <a:path w="1035" h="2102" extrusionOk="0">
                  <a:moveTo>
                    <a:pt x="518" y="0"/>
                  </a:moveTo>
                  <a:cubicBezTo>
                    <a:pt x="259" y="0"/>
                    <a:pt x="1" y="167"/>
                    <a:pt x="1" y="500"/>
                  </a:cubicBezTo>
                  <a:lnTo>
                    <a:pt x="1" y="1601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1"/>
                  </a:cubicBezTo>
                  <a:lnTo>
                    <a:pt x="1035" y="500"/>
                  </a:lnTo>
                  <a:cubicBezTo>
                    <a:pt x="1035" y="167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338;p41">
              <a:extLst>
                <a:ext uri="{FF2B5EF4-FFF2-40B4-BE49-F238E27FC236}">
                  <a16:creationId xmlns:a16="http://schemas.microsoft.com/office/drawing/2014/main" id="{2AF0DC89-00EE-42CB-83DB-29817E781B6B}"/>
                </a:ext>
              </a:extLst>
            </p:cNvPr>
            <p:cNvSpPr/>
            <p:nvPr/>
          </p:nvSpPr>
          <p:spPr>
            <a:xfrm>
              <a:off x="2974417" y="3074236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339;p41">
              <a:extLst>
                <a:ext uri="{FF2B5EF4-FFF2-40B4-BE49-F238E27FC236}">
                  <a16:creationId xmlns:a16="http://schemas.microsoft.com/office/drawing/2014/main" id="{E334CE52-15D9-4EAF-9827-2EDBC7A133EA}"/>
                </a:ext>
              </a:extLst>
            </p:cNvPr>
            <p:cNvSpPr/>
            <p:nvPr/>
          </p:nvSpPr>
          <p:spPr>
            <a:xfrm>
              <a:off x="2627826" y="2317378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340;p41">
              <a:extLst>
                <a:ext uri="{FF2B5EF4-FFF2-40B4-BE49-F238E27FC236}">
                  <a16:creationId xmlns:a16="http://schemas.microsoft.com/office/drawing/2014/main" id="{D3284636-DC4D-49E7-92C8-67A9B06E2AF8}"/>
                </a:ext>
              </a:extLst>
            </p:cNvPr>
            <p:cNvSpPr/>
            <p:nvPr/>
          </p:nvSpPr>
          <p:spPr>
            <a:xfrm>
              <a:off x="2794825" y="2673716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341;p41">
              <a:extLst>
                <a:ext uri="{FF2B5EF4-FFF2-40B4-BE49-F238E27FC236}">
                  <a16:creationId xmlns:a16="http://schemas.microsoft.com/office/drawing/2014/main" id="{92B39F48-8EB9-430F-859D-12BE4B445AD7}"/>
                </a:ext>
              </a:extLst>
            </p:cNvPr>
            <p:cNvSpPr/>
            <p:nvPr/>
          </p:nvSpPr>
          <p:spPr>
            <a:xfrm>
              <a:off x="2927467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342;p41">
              <a:extLst>
                <a:ext uri="{FF2B5EF4-FFF2-40B4-BE49-F238E27FC236}">
                  <a16:creationId xmlns:a16="http://schemas.microsoft.com/office/drawing/2014/main" id="{5140EE85-6048-48F7-92EF-7B0F6FFC926D}"/>
                </a:ext>
              </a:extLst>
            </p:cNvPr>
            <p:cNvSpPr/>
            <p:nvPr/>
          </p:nvSpPr>
          <p:spPr>
            <a:xfrm>
              <a:off x="2882547" y="257132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343;p41">
              <a:extLst>
                <a:ext uri="{FF2B5EF4-FFF2-40B4-BE49-F238E27FC236}">
                  <a16:creationId xmlns:a16="http://schemas.microsoft.com/office/drawing/2014/main" id="{D9EDD95D-5A1E-4665-ADBC-C6A7463D98C5}"/>
                </a:ext>
              </a:extLst>
            </p:cNvPr>
            <p:cNvSpPr/>
            <p:nvPr/>
          </p:nvSpPr>
          <p:spPr>
            <a:xfrm>
              <a:off x="3028038" y="2594528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344;p41">
              <a:extLst>
                <a:ext uri="{FF2B5EF4-FFF2-40B4-BE49-F238E27FC236}">
                  <a16:creationId xmlns:a16="http://schemas.microsoft.com/office/drawing/2014/main" id="{0DAE8AEF-3EAC-45F2-B693-62E6B91C9587}"/>
                </a:ext>
              </a:extLst>
            </p:cNvPr>
            <p:cNvSpPr/>
            <p:nvPr/>
          </p:nvSpPr>
          <p:spPr>
            <a:xfrm>
              <a:off x="2979527" y="2485379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345;p41">
              <a:extLst>
                <a:ext uri="{FF2B5EF4-FFF2-40B4-BE49-F238E27FC236}">
                  <a16:creationId xmlns:a16="http://schemas.microsoft.com/office/drawing/2014/main" id="{F87E144D-05B3-4345-971B-4268F749C778}"/>
                </a:ext>
              </a:extLst>
            </p:cNvPr>
            <p:cNvSpPr/>
            <p:nvPr/>
          </p:nvSpPr>
          <p:spPr>
            <a:xfrm>
              <a:off x="3025772" y="2390151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346;p41">
              <a:extLst>
                <a:ext uri="{FF2B5EF4-FFF2-40B4-BE49-F238E27FC236}">
                  <a16:creationId xmlns:a16="http://schemas.microsoft.com/office/drawing/2014/main" id="{82C0380F-2983-49F0-BC13-583FBA741E0B}"/>
                </a:ext>
              </a:extLst>
            </p:cNvPr>
            <p:cNvSpPr/>
            <p:nvPr/>
          </p:nvSpPr>
          <p:spPr>
            <a:xfrm>
              <a:off x="3087218" y="248681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347;p41">
              <a:extLst>
                <a:ext uri="{FF2B5EF4-FFF2-40B4-BE49-F238E27FC236}">
                  <a16:creationId xmlns:a16="http://schemas.microsoft.com/office/drawing/2014/main" id="{4E307811-DA19-4E7C-8D3D-AF6D9D8EF094}"/>
                </a:ext>
              </a:extLst>
            </p:cNvPr>
            <p:cNvSpPr/>
            <p:nvPr/>
          </p:nvSpPr>
          <p:spPr>
            <a:xfrm>
              <a:off x="3164250" y="2566000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348;p41">
              <a:extLst>
                <a:ext uri="{FF2B5EF4-FFF2-40B4-BE49-F238E27FC236}">
                  <a16:creationId xmlns:a16="http://schemas.microsoft.com/office/drawing/2014/main" id="{AE90FFB0-9198-47FE-99D7-FF7491F5F8EB}"/>
                </a:ext>
              </a:extLst>
            </p:cNvPr>
            <p:cNvSpPr/>
            <p:nvPr/>
          </p:nvSpPr>
          <p:spPr>
            <a:xfrm>
              <a:off x="3103082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349;p41">
              <a:extLst>
                <a:ext uri="{FF2B5EF4-FFF2-40B4-BE49-F238E27FC236}">
                  <a16:creationId xmlns:a16="http://schemas.microsoft.com/office/drawing/2014/main" id="{A52ADF79-982E-425B-9608-40D386C24A3E}"/>
                </a:ext>
              </a:extLst>
            </p:cNvPr>
            <p:cNvSpPr/>
            <p:nvPr/>
          </p:nvSpPr>
          <p:spPr>
            <a:xfrm>
              <a:off x="3266382" y="2657293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350;p41">
              <a:extLst>
                <a:ext uri="{FF2B5EF4-FFF2-40B4-BE49-F238E27FC236}">
                  <a16:creationId xmlns:a16="http://schemas.microsoft.com/office/drawing/2014/main" id="{5DADFFCC-2F1F-4F4F-9291-7165C8BC6F1E}"/>
                </a:ext>
              </a:extLst>
            </p:cNvPr>
            <p:cNvSpPr/>
            <p:nvPr/>
          </p:nvSpPr>
          <p:spPr>
            <a:xfrm>
              <a:off x="2925500" y="2757888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351;p41">
              <a:extLst>
                <a:ext uri="{FF2B5EF4-FFF2-40B4-BE49-F238E27FC236}">
                  <a16:creationId xmlns:a16="http://schemas.microsoft.com/office/drawing/2014/main" id="{F6F5CC03-E306-4800-B43D-966ED67C2CF8}"/>
                </a:ext>
              </a:extLst>
            </p:cNvPr>
            <p:cNvSpPr/>
            <p:nvPr/>
          </p:nvSpPr>
          <p:spPr>
            <a:xfrm>
              <a:off x="3078003" y="2756156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352;p41">
              <a:extLst>
                <a:ext uri="{FF2B5EF4-FFF2-40B4-BE49-F238E27FC236}">
                  <a16:creationId xmlns:a16="http://schemas.microsoft.com/office/drawing/2014/main" id="{03D3CB5D-CB41-43F6-B783-ADF261DC5FA0}"/>
                </a:ext>
              </a:extLst>
            </p:cNvPr>
            <p:cNvSpPr/>
            <p:nvPr/>
          </p:nvSpPr>
          <p:spPr>
            <a:xfrm>
              <a:off x="2799913" y="2853094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353;p41">
              <a:extLst>
                <a:ext uri="{FF2B5EF4-FFF2-40B4-BE49-F238E27FC236}">
                  <a16:creationId xmlns:a16="http://schemas.microsoft.com/office/drawing/2014/main" id="{C10C3B52-B0FA-456F-B878-3EECB0965CFC}"/>
                </a:ext>
              </a:extLst>
            </p:cNvPr>
            <p:cNvSpPr/>
            <p:nvPr/>
          </p:nvSpPr>
          <p:spPr>
            <a:xfrm>
              <a:off x="2968880" y="2849522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354;p41">
              <a:extLst>
                <a:ext uri="{FF2B5EF4-FFF2-40B4-BE49-F238E27FC236}">
                  <a16:creationId xmlns:a16="http://schemas.microsoft.com/office/drawing/2014/main" id="{7CF38C45-66DB-4509-A399-CC35C3DC9782}"/>
                </a:ext>
              </a:extLst>
            </p:cNvPr>
            <p:cNvSpPr/>
            <p:nvPr/>
          </p:nvSpPr>
          <p:spPr>
            <a:xfrm>
              <a:off x="3104215" y="2853821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355;p41">
              <a:extLst>
                <a:ext uri="{FF2B5EF4-FFF2-40B4-BE49-F238E27FC236}">
                  <a16:creationId xmlns:a16="http://schemas.microsoft.com/office/drawing/2014/main" id="{DA804564-6622-4632-8747-8D53F67445BA}"/>
                </a:ext>
              </a:extLst>
            </p:cNvPr>
            <p:cNvSpPr/>
            <p:nvPr/>
          </p:nvSpPr>
          <p:spPr>
            <a:xfrm>
              <a:off x="3219881" y="2829934"/>
              <a:ext cx="49708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356;p41">
              <a:extLst>
                <a:ext uri="{FF2B5EF4-FFF2-40B4-BE49-F238E27FC236}">
                  <a16:creationId xmlns:a16="http://schemas.microsoft.com/office/drawing/2014/main" id="{C8A1495C-C664-4524-93F0-1E95E61C4835}"/>
                </a:ext>
              </a:extLst>
            </p:cNvPr>
            <p:cNvSpPr/>
            <p:nvPr/>
          </p:nvSpPr>
          <p:spPr>
            <a:xfrm>
              <a:off x="2889667" y="296260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357;p41">
              <a:extLst>
                <a:ext uri="{FF2B5EF4-FFF2-40B4-BE49-F238E27FC236}">
                  <a16:creationId xmlns:a16="http://schemas.microsoft.com/office/drawing/2014/main" id="{E0A30131-D9C6-4811-927A-BE07A089859C}"/>
                </a:ext>
              </a:extLst>
            </p:cNvPr>
            <p:cNvSpPr/>
            <p:nvPr/>
          </p:nvSpPr>
          <p:spPr>
            <a:xfrm>
              <a:off x="3003066" y="2962606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358;p41">
              <a:extLst>
                <a:ext uri="{FF2B5EF4-FFF2-40B4-BE49-F238E27FC236}">
                  <a16:creationId xmlns:a16="http://schemas.microsoft.com/office/drawing/2014/main" id="{DFD9E46A-9A4F-423F-A02A-296913462C0B}"/>
                </a:ext>
              </a:extLst>
            </p:cNvPr>
            <p:cNvSpPr/>
            <p:nvPr/>
          </p:nvSpPr>
          <p:spPr>
            <a:xfrm>
              <a:off x="3170044" y="2953667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359;p41">
              <a:extLst>
                <a:ext uri="{FF2B5EF4-FFF2-40B4-BE49-F238E27FC236}">
                  <a16:creationId xmlns:a16="http://schemas.microsoft.com/office/drawing/2014/main" id="{813359F2-9D4A-4205-A9C9-67DC1D393BE7}"/>
                </a:ext>
              </a:extLst>
            </p:cNvPr>
            <p:cNvSpPr/>
            <p:nvPr/>
          </p:nvSpPr>
          <p:spPr>
            <a:xfrm>
              <a:off x="3081509" y="3025393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360;p41">
              <a:extLst>
                <a:ext uri="{FF2B5EF4-FFF2-40B4-BE49-F238E27FC236}">
                  <a16:creationId xmlns:a16="http://schemas.microsoft.com/office/drawing/2014/main" id="{91360516-46E2-4FFD-9EDC-DA029A1E7FC8}"/>
                </a:ext>
              </a:extLst>
            </p:cNvPr>
            <p:cNvSpPr/>
            <p:nvPr/>
          </p:nvSpPr>
          <p:spPr>
            <a:xfrm>
              <a:off x="2921929" y="3038224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361;p41">
              <a:extLst>
                <a:ext uri="{FF2B5EF4-FFF2-40B4-BE49-F238E27FC236}">
                  <a16:creationId xmlns:a16="http://schemas.microsoft.com/office/drawing/2014/main" id="{4F64D684-2BBC-49D6-9C2F-47A3B162478D}"/>
                </a:ext>
              </a:extLst>
            </p:cNvPr>
            <p:cNvSpPr/>
            <p:nvPr/>
          </p:nvSpPr>
          <p:spPr>
            <a:xfrm>
              <a:off x="2778405" y="3043228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362;p41">
              <a:extLst>
                <a:ext uri="{FF2B5EF4-FFF2-40B4-BE49-F238E27FC236}">
                  <a16:creationId xmlns:a16="http://schemas.microsoft.com/office/drawing/2014/main" id="{F0099D1D-E8D0-4607-96E3-697D410A41B1}"/>
                </a:ext>
              </a:extLst>
            </p:cNvPr>
            <p:cNvSpPr/>
            <p:nvPr/>
          </p:nvSpPr>
          <p:spPr>
            <a:xfrm>
              <a:off x="3263966" y="3038566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363;p41">
              <a:extLst>
                <a:ext uri="{FF2B5EF4-FFF2-40B4-BE49-F238E27FC236}">
                  <a16:creationId xmlns:a16="http://schemas.microsoft.com/office/drawing/2014/main" id="{736890A9-E2D4-4C93-A909-8C6D6AB7D7F1}"/>
                </a:ext>
              </a:extLst>
            </p:cNvPr>
            <p:cNvSpPr/>
            <p:nvPr/>
          </p:nvSpPr>
          <p:spPr>
            <a:xfrm>
              <a:off x="2000943" y="2892314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364;p41">
              <a:extLst>
                <a:ext uri="{FF2B5EF4-FFF2-40B4-BE49-F238E27FC236}">
                  <a16:creationId xmlns:a16="http://schemas.microsoft.com/office/drawing/2014/main" id="{E699C3E1-5BB3-4B14-93D5-C28D5E4B4656}"/>
                </a:ext>
              </a:extLst>
            </p:cNvPr>
            <p:cNvSpPr/>
            <p:nvPr/>
          </p:nvSpPr>
          <p:spPr>
            <a:xfrm>
              <a:off x="2248416" y="2950203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365;p41">
              <a:extLst>
                <a:ext uri="{FF2B5EF4-FFF2-40B4-BE49-F238E27FC236}">
                  <a16:creationId xmlns:a16="http://schemas.microsoft.com/office/drawing/2014/main" id="{76224797-33D2-442D-919C-D8B166CCC251}"/>
                </a:ext>
              </a:extLst>
            </p:cNvPr>
            <p:cNvSpPr/>
            <p:nvPr/>
          </p:nvSpPr>
          <p:spPr>
            <a:xfrm>
              <a:off x="2332996" y="3022292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366;p41">
              <a:extLst>
                <a:ext uri="{FF2B5EF4-FFF2-40B4-BE49-F238E27FC236}">
                  <a16:creationId xmlns:a16="http://schemas.microsoft.com/office/drawing/2014/main" id="{6A830CC2-EBD6-4323-AD46-2EA9936187F5}"/>
                </a:ext>
              </a:extLst>
            </p:cNvPr>
            <p:cNvSpPr/>
            <p:nvPr/>
          </p:nvSpPr>
          <p:spPr>
            <a:xfrm>
              <a:off x="2069979" y="3137728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367;p41">
              <a:extLst>
                <a:ext uri="{FF2B5EF4-FFF2-40B4-BE49-F238E27FC236}">
                  <a16:creationId xmlns:a16="http://schemas.microsoft.com/office/drawing/2014/main" id="{0E95BECE-260C-404B-A895-D73D15CC9EB6}"/>
                </a:ext>
              </a:extLst>
            </p:cNvPr>
            <p:cNvSpPr/>
            <p:nvPr/>
          </p:nvSpPr>
          <p:spPr>
            <a:xfrm>
              <a:off x="2244098" y="3027168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368;p41">
              <a:extLst>
                <a:ext uri="{FF2B5EF4-FFF2-40B4-BE49-F238E27FC236}">
                  <a16:creationId xmlns:a16="http://schemas.microsoft.com/office/drawing/2014/main" id="{DA4D7C37-C9B5-4ADA-805B-764E0B8E9F56}"/>
                </a:ext>
              </a:extLst>
            </p:cNvPr>
            <p:cNvSpPr/>
            <p:nvPr/>
          </p:nvSpPr>
          <p:spPr>
            <a:xfrm>
              <a:off x="2269775" y="3163262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369;p41">
              <a:extLst>
                <a:ext uri="{FF2B5EF4-FFF2-40B4-BE49-F238E27FC236}">
                  <a16:creationId xmlns:a16="http://schemas.microsoft.com/office/drawing/2014/main" id="{0D51595E-2930-4D26-823D-FE2D48520766}"/>
                </a:ext>
              </a:extLst>
            </p:cNvPr>
            <p:cNvSpPr/>
            <p:nvPr/>
          </p:nvSpPr>
          <p:spPr>
            <a:xfrm>
              <a:off x="2401198" y="3163155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370;p41">
              <a:extLst>
                <a:ext uri="{FF2B5EF4-FFF2-40B4-BE49-F238E27FC236}">
                  <a16:creationId xmlns:a16="http://schemas.microsoft.com/office/drawing/2014/main" id="{FD6CE96F-F4D7-40CB-B794-47A30FCD7974}"/>
                </a:ext>
              </a:extLst>
            </p:cNvPr>
            <p:cNvSpPr/>
            <p:nvPr/>
          </p:nvSpPr>
          <p:spPr>
            <a:xfrm>
              <a:off x="2436667" y="3085506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371;p41">
              <a:extLst>
                <a:ext uri="{FF2B5EF4-FFF2-40B4-BE49-F238E27FC236}">
                  <a16:creationId xmlns:a16="http://schemas.microsoft.com/office/drawing/2014/main" id="{3E64A1B2-4769-4528-BF2B-5C4C35968CF7}"/>
                </a:ext>
              </a:extLst>
            </p:cNvPr>
            <p:cNvSpPr/>
            <p:nvPr/>
          </p:nvSpPr>
          <p:spPr>
            <a:xfrm>
              <a:off x="2110772" y="3158493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372;p41">
              <a:extLst>
                <a:ext uri="{FF2B5EF4-FFF2-40B4-BE49-F238E27FC236}">
                  <a16:creationId xmlns:a16="http://schemas.microsoft.com/office/drawing/2014/main" id="{04134EFB-9DA9-4187-AD78-58E5930E8F66}"/>
                </a:ext>
              </a:extLst>
            </p:cNvPr>
            <p:cNvSpPr/>
            <p:nvPr/>
          </p:nvSpPr>
          <p:spPr>
            <a:xfrm>
              <a:off x="2162212" y="3194441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373;p41">
              <a:extLst>
                <a:ext uri="{FF2B5EF4-FFF2-40B4-BE49-F238E27FC236}">
                  <a16:creationId xmlns:a16="http://schemas.microsoft.com/office/drawing/2014/main" id="{424A51A9-36D0-4B41-8BD5-BC09AC03802B}"/>
                </a:ext>
              </a:extLst>
            </p:cNvPr>
            <p:cNvSpPr/>
            <p:nvPr/>
          </p:nvSpPr>
          <p:spPr>
            <a:xfrm>
              <a:off x="3405908" y="2859253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374;p41">
              <a:extLst>
                <a:ext uri="{FF2B5EF4-FFF2-40B4-BE49-F238E27FC236}">
                  <a16:creationId xmlns:a16="http://schemas.microsoft.com/office/drawing/2014/main" id="{734225F9-ED67-40E6-98FD-C98EDDEC6155}"/>
                </a:ext>
              </a:extLst>
            </p:cNvPr>
            <p:cNvSpPr/>
            <p:nvPr/>
          </p:nvSpPr>
          <p:spPr>
            <a:xfrm>
              <a:off x="3636876" y="2940772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375;p41">
              <a:extLst>
                <a:ext uri="{FF2B5EF4-FFF2-40B4-BE49-F238E27FC236}">
                  <a16:creationId xmlns:a16="http://schemas.microsoft.com/office/drawing/2014/main" id="{A3BE4D0D-1816-48BC-A69B-CE961CF8B324}"/>
                </a:ext>
              </a:extLst>
            </p:cNvPr>
            <p:cNvSpPr/>
            <p:nvPr/>
          </p:nvSpPr>
          <p:spPr>
            <a:xfrm>
              <a:off x="3634268" y="3235607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376;p41">
              <a:extLst>
                <a:ext uri="{FF2B5EF4-FFF2-40B4-BE49-F238E27FC236}">
                  <a16:creationId xmlns:a16="http://schemas.microsoft.com/office/drawing/2014/main" id="{36694C81-89B0-4C8E-A3AC-CE292CD35312}"/>
                </a:ext>
              </a:extLst>
            </p:cNvPr>
            <p:cNvSpPr/>
            <p:nvPr/>
          </p:nvSpPr>
          <p:spPr>
            <a:xfrm>
              <a:off x="3535257" y="3000907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377;p41">
              <a:extLst>
                <a:ext uri="{FF2B5EF4-FFF2-40B4-BE49-F238E27FC236}">
                  <a16:creationId xmlns:a16="http://schemas.microsoft.com/office/drawing/2014/main" id="{D05BFC6A-7AA9-4F28-925F-198324D6CC9A}"/>
                </a:ext>
              </a:extLst>
            </p:cNvPr>
            <p:cNvSpPr/>
            <p:nvPr/>
          </p:nvSpPr>
          <p:spPr>
            <a:xfrm>
              <a:off x="3731119" y="3189587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378;p41">
              <a:extLst>
                <a:ext uri="{FF2B5EF4-FFF2-40B4-BE49-F238E27FC236}">
                  <a16:creationId xmlns:a16="http://schemas.microsoft.com/office/drawing/2014/main" id="{09A0CCE9-25E5-4E28-9658-483ACE23A8B3}"/>
                </a:ext>
              </a:extLst>
            </p:cNvPr>
            <p:cNvSpPr/>
            <p:nvPr/>
          </p:nvSpPr>
          <p:spPr>
            <a:xfrm>
              <a:off x="3776381" y="3098807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379;p41">
              <a:extLst>
                <a:ext uri="{FF2B5EF4-FFF2-40B4-BE49-F238E27FC236}">
                  <a16:creationId xmlns:a16="http://schemas.microsoft.com/office/drawing/2014/main" id="{A9B99DFF-880D-473E-A341-34CE196615E4}"/>
                </a:ext>
              </a:extLst>
            </p:cNvPr>
            <p:cNvSpPr/>
            <p:nvPr/>
          </p:nvSpPr>
          <p:spPr>
            <a:xfrm>
              <a:off x="3818008" y="3011428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380;p41">
              <a:extLst>
                <a:ext uri="{FF2B5EF4-FFF2-40B4-BE49-F238E27FC236}">
                  <a16:creationId xmlns:a16="http://schemas.microsoft.com/office/drawing/2014/main" id="{E629A047-6C80-40F6-84CB-89F8EF722B83}"/>
                </a:ext>
              </a:extLst>
            </p:cNvPr>
            <p:cNvSpPr/>
            <p:nvPr/>
          </p:nvSpPr>
          <p:spPr>
            <a:xfrm>
              <a:off x="3897563" y="3288343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381;p41">
              <a:extLst>
                <a:ext uri="{FF2B5EF4-FFF2-40B4-BE49-F238E27FC236}">
                  <a16:creationId xmlns:a16="http://schemas.microsoft.com/office/drawing/2014/main" id="{10FE4B16-2AC9-43C6-9184-0607FC8908E7}"/>
                </a:ext>
              </a:extLst>
            </p:cNvPr>
            <p:cNvSpPr/>
            <p:nvPr/>
          </p:nvSpPr>
          <p:spPr>
            <a:xfrm>
              <a:off x="4012673" y="3244118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382;p41">
              <a:extLst>
                <a:ext uri="{FF2B5EF4-FFF2-40B4-BE49-F238E27FC236}">
                  <a16:creationId xmlns:a16="http://schemas.microsoft.com/office/drawing/2014/main" id="{F6A8F787-1B22-4074-833A-5A7BE7AB7987}"/>
                </a:ext>
              </a:extLst>
            </p:cNvPr>
            <p:cNvSpPr/>
            <p:nvPr/>
          </p:nvSpPr>
          <p:spPr>
            <a:xfrm>
              <a:off x="3585030" y="3227738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383;p41">
              <a:extLst>
                <a:ext uri="{FF2B5EF4-FFF2-40B4-BE49-F238E27FC236}">
                  <a16:creationId xmlns:a16="http://schemas.microsoft.com/office/drawing/2014/main" id="{DBB2D4B7-DAA3-4583-B3B2-7531725E051B}"/>
                </a:ext>
              </a:extLst>
            </p:cNvPr>
            <p:cNvSpPr/>
            <p:nvPr/>
          </p:nvSpPr>
          <p:spPr>
            <a:xfrm>
              <a:off x="3541372" y="3127485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384;p41">
              <a:extLst>
                <a:ext uri="{FF2B5EF4-FFF2-40B4-BE49-F238E27FC236}">
                  <a16:creationId xmlns:a16="http://schemas.microsoft.com/office/drawing/2014/main" id="{5CB5BAC1-0272-4C6C-91D1-2169B2BB5BCA}"/>
                </a:ext>
              </a:extLst>
            </p:cNvPr>
            <p:cNvSpPr/>
            <p:nvPr/>
          </p:nvSpPr>
          <p:spPr>
            <a:xfrm>
              <a:off x="3525508" y="3053706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385;p41">
              <a:extLst>
                <a:ext uri="{FF2B5EF4-FFF2-40B4-BE49-F238E27FC236}">
                  <a16:creationId xmlns:a16="http://schemas.microsoft.com/office/drawing/2014/main" id="{130AFE13-0923-403C-8651-F2CC07198347}"/>
                </a:ext>
              </a:extLst>
            </p:cNvPr>
            <p:cNvSpPr/>
            <p:nvPr/>
          </p:nvSpPr>
          <p:spPr>
            <a:xfrm>
              <a:off x="965403" y="3324398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386;p41">
              <a:extLst>
                <a:ext uri="{FF2B5EF4-FFF2-40B4-BE49-F238E27FC236}">
                  <a16:creationId xmlns:a16="http://schemas.microsoft.com/office/drawing/2014/main" id="{22BEA72B-3D37-48FA-AF1F-A4F46D84F7CE}"/>
                </a:ext>
              </a:extLst>
            </p:cNvPr>
            <p:cNvSpPr/>
            <p:nvPr/>
          </p:nvSpPr>
          <p:spPr>
            <a:xfrm>
              <a:off x="1557201" y="3464641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387;p41">
              <a:extLst>
                <a:ext uri="{FF2B5EF4-FFF2-40B4-BE49-F238E27FC236}">
                  <a16:creationId xmlns:a16="http://schemas.microsoft.com/office/drawing/2014/main" id="{7437F5CF-A039-4A04-9F03-BE4D5767D47E}"/>
                </a:ext>
              </a:extLst>
            </p:cNvPr>
            <p:cNvSpPr/>
            <p:nvPr/>
          </p:nvSpPr>
          <p:spPr>
            <a:xfrm>
              <a:off x="1172810" y="3865673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388;p41">
              <a:extLst>
                <a:ext uri="{FF2B5EF4-FFF2-40B4-BE49-F238E27FC236}">
                  <a16:creationId xmlns:a16="http://schemas.microsoft.com/office/drawing/2014/main" id="{961CAAD3-36CE-41F7-BD74-AB94874CA972}"/>
                </a:ext>
              </a:extLst>
            </p:cNvPr>
            <p:cNvSpPr/>
            <p:nvPr/>
          </p:nvSpPr>
          <p:spPr>
            <a:xfrm>
              <a:off x="1334977" y="3601590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389;p41">
              <a:extLst>
                <a:ext uri="{FF2B5EF4-FFF2-40B4-BE49-F238E27FC236}">
                  <a16:creationId xmlns:a16="http://schemas.microsoft.com/office/drawing/2014/main" id="{7C821DCA-8CAD-432D-972C-2CB63A5E2E42}"/>
                </a:ext>
              </a:extLst>
            </p:cNvPr>
            <p:cNvSpPr/>
            <p:nvPr/>
          </p:nvSpPr>
          <p:spPr>
            <a:xfrm>
              <a:off x="1750476" y="3591603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390;p41">
              <a:extLst>
                <a:ext uri="{FF2B5EF4-FFF2-40B4-BE49-F238E27FC236}">
                  <a16:creationId xmlns:a16="http://schemas.microsoft.com/office/drawing/2014/main" id="{6ED80EBA-9A46-4505-B897-7DCA419FEE7A}"/>
                </a:ext>
              </a:extLst>
            </p:cNvPr>
            <p:cNvSpPr/>
            <p:nvPr/>
          </p:nvSpPr>
          <p:spPr>
            <a:xfrm>
              <a:off x="1574604" y="367716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391;p41">
              <a:extLst>
                <a:ext uri="{FF2B5EF4-FFF2-40B4-BE49-F238E27FC236}">
                  <a16:creationId xmlns:a16="http://schemas.microsoft.com/office/drawing/2014/main" id="{CA49D420-7FC6-4FBD-93AD-857783C3FD9D}"/>
                </a:ext>
              </a:extLst>
            </p:cNvPr>
            <p:cNvSpPr/>
            <p:nvPr/>
          </p:nvSpPr>
          <p:spPr>
            <a:xfrm>
              <a:off x="1762898" y="4008162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392;p41">
              <a:extLst>
                <a:ext uri="{FF2B5EF4-FFF2-40B4-BE49-F238E27FC236}">
                  <a16:creationId xmlns:a16="http://schemas.microsoft.com/office/drawing/2014/main" id="{32794E85-F9F9-4CBC-99A9-BCD71BFFCB15}"/>
                </a:ext>
              </a:extLst>
            </p:cNvPr>
            <p:cNvSpPr/>
            <p:nvPr/>
          </p:nvSpPr>
          <p:spPr>
            <a:xfrm>
              <a:off x="1940908" y="3439107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393;p41">
              <a:extLst>
                <a:ext uri="{FF2B5EF4-FFF2-40B4-BE49-F238E27FC236}">
                  <a16:creationId xmlns:a16="http://schemas.microsoft.com/office/drawing/2014/main" id="{C282A8AC-E76B-4B86-B410-39010BBDC77B}"/>
                </a:ext>
              </a:extLst>
            </p:cNvPr>
            <p:cNvSpPr/>
            <p:nvPr/>
          </p:nvSpPr>
          <p:spPr>
            <a:xfrm>
              <a:off x="2137753" y="3590320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394;p41">
              <a:extLst>
                <a:ext uri="{FF2B5EF4-FFF2-40B4-BE49-F238E27FC236}">
                  <a16:creationId xmlns:a16="http://schemas.microsoft.com/office/drawing/2014/main" id="{E6C1313D-2D6E-43C2-8CB8-79C3818BF080}"/>
                </a:ext>
              </a:extLst>
            </p:cNvPr>
            <p:cNvSpPr/>
            <p:nvPr/>
          </p:nvSpPr>
          <p:spPr>
            <a:xfrm>
              <a:off x="2141303" y="383695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395;p41">
              <a:extLst>
                <a:ext uri="{FF2B5EF4-FFF2-40B4-BE49-F238E27FC236}">
                  <a16:creationId xmlns:a16="http://schemas.microsoft.com/office/drawing/2014/main" id="{B4D5ECB2-260F-402C-BB63-37B908140E07}"/>
                </a:ext>
              </a:extLst>
            </p:cNvPr>
            <p:cNvSpPr/>
            <p:nvPr/>
          </p:nvSpPr>
          <p:spPr>
            <a:xfrm>
              <a:off x="1521133" y="4002452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396;p41">
              <a:extLst>
                <a:ext uri="{FF2B5EF4-FFF2-40B4-BE49-F238E27FC236}">
                  <a16:creationId xmlns:a16="http://schemas.microsoft.com/office/drawing/2014/main" id="{49F86FCD-C4DF-4C1C-958B-9E2726D51CEF}"/>
                </a:ext>
              </a:extLst>
            </p:cNvPr>
            <p:cNvSpPr/>
            <p:nvPr/>
          </p:nvSpPr>
          <p:spPr>
            <a:xfrm>
              <a:off x="2106346" y="4024564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397;p41">
              <a:extLst>
                <a:ext uri="{FF2B5EF4-FFF2-40B4-BE49-F238E27FC236}">
                  <a16:creationId xmlns:a16="http://schemas.microsoft.com/office/drawing/2014/main" id="{CC4F58FB-A3ED-4CD3-A947-054C61E3492D}"/>
                </a:ext>
              </a:extLst>
            </p:cNvPr>
            <p:cNvSpPr/>
            <p:nvPr/>
          </p:nvSpPr>
          <p:spPr>
            <a:xfrm>
              <a:off x="1924060" y="4134098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398;p41">
              <a:extLst>
                <a:ext uri="{FF2B5EF4-FFF2-40B4-BE49-F238E27FC236}">
                  <a16:creationId xmlns:a16="http://schemas.microsoft.com/office/drawing/2014/main" id="{78772F93-0B4B-45C1-B49D-A428A6FAD6D0}"/>
                </a:ext>
              </a:extLst>
            </p:cNvPr>
            <p:cNvSpPr/>
            <p:nvPr/>
          </p:nvSpPr>
          <p:spPr>
            <a:xfrm>
              <a:off x="1314003" y="4044217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399;p41">
              <a:extLst>
                <a:ext uri="{FF2B5EF4-FFF2-40B4-BE49-F238E27FC236}">
                  <a16:creationId xmlns:a16="http://schemas.microsoft.com/office/drawing/2014/main" id="{A0ED14D6-C5AA-438C-84C9-B3F227E3EAEC}"/>
                </a:ext>
              </a:extLst>
            </p:cNvPr>
            <p:cNvSpPr/>
            <p:nvPr/>
          </p:nvSpPr>
          <p:spPr>
            <a:xfrm>
              <a:off x="2573050" y="4286359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400;p41">
              <a:extLst>
                <a:ext uri="{FF2B5EF4-FFF2-40B4-BE49-F238E27FC236}">
                  <a16:creationId xmlns:a16="http://schemas.microsoft.com/office/drawing/2014/main" id="{68FA4D7F-F400-48D8-92CF-C8E5398EB92F}"/>
                </a:ext>
              </a:extLst>
            </p:cNvPr>
            <p:cNvSpPr/>
            <p:nvPr/>
          </p:nvSpPr>
          <p:spPr>
            <a:xfrm>
              <a:off x="2784135" y="4098086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401;p41">
              <a:extLst>
                <a:ext uri="{FF2B5EF4-FFF2-40B4-BE49-F238E27FC236}">
                  <a16:creationId xmlns:a16="http://schemas.microsoft.com/office/drawing/2014/main" id="{6CA6E0D2-F088-4A90-99D8-72BF49A663B7}"/>
                </a:ext>
              </a:extLst>
            </p:cNvPr>
            <p:cNvSpPr/>
            <p:nvPr/>
          </p:nvSpPr>
          <p:spPr>
            <a:xfrm>
              <a:off x="2571340" y="4060234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402;p41">
              <a:extLst>
                <a:ext uri="{FF2B5EF4-FFF2-40B4-BE49-F238E27FC236}">
                  <a16:creationId xmlns:a16="http://schemas.microsoft.com/office/drawing/2014/main" id="{F1B89FFD-008C-4FB1-A099-75BFE1BDD1DD}"/>
                </a:ext>
              </a:extLst>
            </p:cNvPr>
            <p:cNvSpPr/>
            <p:nvPr/>
          </p:nvSpPr>
          <p:spPr>
            <a:xfrm>
              <a:off x="2348133" y="4088249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403;p41">
              <a:extLst>
                <a:ext uri="{FF2B5EF4-FFF2-40B4-BE49-F238E27FC236}">
                  <a16:creationId xmlns:a16="http://schemas.microsoft.com/office/drawing/2014/main" id="{D434E11A-CEA2-4146-B78F-B8A4CD6E7321}"/>
                </a:ext>
              </a:extLst>
            </p:cNvPr>
            <p:cNvSpPr/>
            <p:nvPr/>
          </p:nvSpPr>
          <p:spPr>
            <a:xfrm>
              <a:off x="2320296" y="4306376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404;p41">
              <a:extLst>
                <a:ext uri="{FF2B5EF4-FFF2-40B4-BE49-F238E27FC236}">
                  <a16:creationId xmlns:a16="http://schemas.microsoft.com/office/drawing/2014/main" id="{D710D565-42BB-4E22-B968-3F9683C563DE}"/>
                </a:ext>
              </a:extLst>
            </p:cNvPr>
            <p:cNvSpPr/>
            <p:nvPr/>
          </p:nvSpPr>
          <p:spPr>
            <a:xfrm>
              <a:off x="2995968" y="3814114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405;p41">
              <a:extLst>
                <a:ext uri="{FF2B5EF4-FFF2-40B4-BE49-F238E27FC236}">
                  <a16:creationId xmlns:a16="http://schemas.microsoft.com/office/drawing/2014/main" id="{EE574DAD-E5B8-4C16-B198-572E4922DFEC}"/>
                </a:ext>
              </a:extLst>
            </p:cNvPr>
            <p:cNvSpPr/>
            <p:nvPr/>
          </p:nvSpPr>
          <p:spPr>
            <a:xfrm>
              <a:off x="3501626" y="4077535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406;p41">
              <a:extLst>
                <a:ext uri="{FF2B5EF4-FFF2-40B4-BE49-F238E27FC236}">
                  <a16:creationId xmlns:a16="http://schemas.microsoft.com/office/drawing/2014/main" id="{352CC5B1-FBB5-4538-AE19-61F9D93EC46B}"/>
                </a:ext>
              </a:extLst>
            </p:cNvPr>
            <p:cNvSpPr/>
            <p:nvPr/>
          </p:nvSpPr>
          <p:spPr>
            <a:xfrm>
              <a:off x="3972735" y="4163353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407;p41">
              <a:extLst>
                <a:ext uri="{FF2B5EF4-FFF2-40B4-BE49-F238E27FC236}">
                  <a16:creationId xmlns:a16="http://schemas.microsoft.com/office/drawing/2014/main" id="{4EE67AA0-CD5F-4B97-9AC2-FB7E9405BD86}"/>
                </a:ext>
              </a:extLst>
            </p:cNvPr>
            <p:cNvSpPr/>
            <p:nvPr/>
          </p:nvSpPr>
          <p:spPr>
            <a:xfrm>
              <a:off x="4133512" y="411393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408;p41">
              <a:extLst>
                <a:ext uri="{FF2B5EF4-FFF2-40B4-BE49-F238E27FC236}">
                  <a16:creationId xmlns:a16="http://schemas.microsoft.com/office/drawing/2014/main" id="{309AEB4F-B073-487D-B387-DCBA8B12950A}"/>
                </a:ext>
              </a:extLst>
            </p:cNvPr>
            <p:cNvSpPr/>
            <p:nvPr/>
          </p:nvSpPr>
          <p:spPr>
            <a:xfrm>
              <a:off x="3953471" y="3983954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409;p41">
              <a:extLst>
                <a:ext uri="{FF2B5EF4-FFF2-40B4-BE49-F238E27FC236}">
                  <a16:creationId xmlns:a16="http://schemas.microsoft.com/office/drawing/2014/main" id="{47712D93-ACC1-436B-9DAF-A52A6F3A4893}"/>
                </a:ext>
              </a:extLst>
            </p:cNvPr>
            <p:cNvSpPr/>
            <p:nvPr/>
          </p:nvSpPr>
          <p:spPr>
            <a:xfrm>
              <a:off x="3877444" y="3526700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410;p41">
              <a:extLst>
                <a:ext uri="{FF2B5EF4-FFF2-40B4-BE49-F238E27FC236}">
                  <a16:creationId xmlns:a16="http://schemas.microsoft.com/office/drawing/2014/main" id="{D342A11C-7794-4385-93A4-550F3F34222D}"/>
                </a:ext>
              </a:extLst>
            </p:cNvPr>
            <p:cNvSpPr/>
            <p:nvPr/>
          </p:nvSpPr>
          <p:spPr>
            <a:xfrm>
              <a:off x="4002688" y="366685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411;p41">
              <a:extLst>
                <a:ext uri="{FF2B5EF4-FFF2-40B4-BE49-F238E27FC236}">
                  <a16:creationId xmlns:a16="http://schemas.microsoft.com/office/drawing/2014/main" id="{EC3FBD4F-2A7D-48A3-8A92-739E6E76E816}"/>
                </a:ext>
              </a:extLst>
            </p:cNvPr>
            <p:cNvSpPr/>
            <p:nvPr/>
          </p:nvSpPr>
          <p:spPr>
            <a:xfrm>
              <a:off x="2373789" y="342253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412;p41">
              <a:extLst>
                <a:ext uri="{FF2B5EF4-FFF2-40B4-BE49-F238E27FC236}">
                  <a16:creationId xmlns:a16="http://schemas.microsoft.com/office/drawing/2014/main" id="{9FB22997-DA80-4BDF-9364-32E2F545A9AB}"/>
                </a:ext>
              </a:extLst>
            </p:cNvPr>
            <p:cNvSpPr/>
            <p:nvPr/>
          </p:nvSpPr>
          <p:spPr>
            <a:xfrm>
              <a:off x="1815664" y="3765613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413;p41">
              <a:extLst>
                <a:ext uri="{FF2B5EF4-FFF2-40B4-BE49-F238E27FC236}">
                  <a16:creationId xmlns:a16="http://schemas.microsoft.com/office/drawing/2014/main" id="{9B0539A0-ADA5-44B8-A1C1-424345D20C4B}"/>
                </a:ext>
              </a:extLst>
            </p:cNvPr>
            <p:cNvSpPr/>
            <p:nvPr/>
          </p:nvSpPr>
          <p:spPr>
            <a:xfrm>
              <a:off x="1926198" y="3936158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414;p41">
              <a:extLst>
                <a:ext uri="{FF2B5EF4-FFF2-40B4-BE49-F238E27FC236}">
                  <a16:creationId xmlns:a16="http://schemas.microsoft.com/office/drawing/2014/main" id="{ECE4CAEF-C8AE-40E5-9324-E0BD69F151FA}"/>
                </a:ext>
              </a:extLst>
            </p:cNvPr>
            <p:cNvSpPr/>
            <p:nvPr/>
          </p:nvSpPr>
          <p:spPr>
            <a:xfrm>
              <a:off x="1652342" y="3854468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415;p41">
              <a:extLst>
                <a:ext uri="{FF2B5EF4-FFF2-40B4-BE49-F238E27FC236}">
                  <a16:creationId xmlns:a16="http://schemas.microsoft.com/office/drawing/2014/main" id="{1ECA33D4-9A40-4847-A40D-BB0F867A2EDE}"/>
                </a:ext>
              </a:extLst>
            </p:cNvPr>
            <p:cNvSpPr/>
            <p:nvPr/>
          </p:nvSpPr>
          <p:spPr>
            <a:xfrm>
              <a:off x="1408418" y="3818455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416;p41">
              <a:extLst>
                <a:ext uri="{FF2B5EF4-FFF2-40B4-BE49-F238E27FC236}">
                  <a16:creationId xmlns:a16="http://schemas.microsoft.com/office/drawing/2014/main" id="{A36590AE-0A5D-4865-9D38-282E1E436995}"/>
                </a:ext>
              </a:extLst>
            </p:cNvPr>
            <p:cNvSpPr/>
            <p:nvPr/>
          </p:nvSpPr>
          <p:spPr>
            <a:xfrm>
              <a:off x="2391213" y="3906348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417;p41">
              <a:extLst>
                <a:ext uri="{FF2B5EF4-FFF2-40B4-BE49-F238E27FC236}">
                  <a16:creationId xmlns:a16="http://schemas.microsoft.com/office/drawing/2014/main" id="{77C0C64C-C0BC-4AB1-9F97-780D1D5AA32D}"/>
                </a:ext>
              </a:extLst>
            </p:cNvPr>
            <p:cNvSpPr/>
            <p:nvPr/>
          </p:nvSpPr>
          <p:spPr>
            <a:xfrm>
              <a:off x="2344819" y="3715016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418;p41">
              <a:extLst>
                <a:ext uri="{FF2B5EF4-FFF2-40B4-BE49-F238E27FC236}">
                  <a16:creationId xmlns:a16="http://schemas.microsoft.com/office/drawing/2014/main" id="{BD5D63AF-3746-42C1-B734-67C63D7BF10D}"/>
                </a:ext>
              </a:extLst>
            </p:cNvPr>
            <p:cNvSpPr/>
            <p:nvPr/>
          </p:nvSpPr>
          <p:spPr>
            <a:xfrm>
              <a:off x="2621262" y="378845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419;p41">
              <a:extLst>
                <a:ext uri="{FF2B5EF4-FFF2-40B4-BE49-F238E27FC236}">
                  <a16:creationId xmlns:a16="http://schemas.microsoft.com/office/drawing/2014/main" id="{C09FB94F-4C34-42E2-B24A-98096DBAA98C}"/>
                </a:ext>
              </a:extLst>
            </p:cNvPr>
            <p:cNvSpPr/>
            <p:nvPr/>
          </p:nvSpPr>
          <p:spPr>
            <a:xfrm>
              <a:off x="2790570" y="3650049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420;p41">
              <a:extLst>
                <a:ext uri="{FF2B5EF4-FFF2-40B4-BE49-F238E27FC236}">
                  <a16:creationId xmlns:a16="http://schemas.microsoft.com/office/drawing/2014/main" id="{A5703C9F-AEA2-4D25-9A5B-026DAD70BC41}"/>
                </a:ext>
              </a:extLst>
            </p:cNvPr>
            <p:cNvSpPr/>
            <p:nvPr/>
          </p:nvSpPr>
          <p:spPr>
            <a:xfrm>
              <a:off x="2574461" y="3427538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421;p41">
              <a:extLst>
                <a:ext uri="{FF2B5EF4-FFF2-40B4-BE49-F238E27FC236}">
                  <a16:creationId xmlns:a16="http://schemas.microsoft.com/office/drawing/2014/main" id="{9A1E2D1B-064A-489B-8031-D15C76867C9D}"/>
                </a:ext>
              </a:extLst>
            </p:cNvPr>
            <p:cNvSpPr/>
            <p:nvPr/>
          </p:nvSpPr>
          <p:spPr>
            <a:xfrm>
              <a:off x="2137326" y="339201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422;p41">
              <a:extLst>
                <a:ext uri="{FF2B5EF4-FFF2-40B4-BE49-F238E27FC236}">
                  <a16:creationId xmlns:a16="http://schemas.microsoft.com/office/drawing/2014/main" id="{15E2EDBA-335E-4FA3-9D66-FEA8466A303B}"/>
                </a:ext>
              </a:extLst>
            </p:cNvPr>
            <p:cNvSpPr/>
            <p:nvPr/>
          </p:nvSpPr>
          <p:spPr>
            <a:xfrm>
              <a:off x="1707246" y="3396144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423;p41">
              <a:extLst>
                <a:ext uri="{FF2B5EF4-FFF2-40B4-BE49-F238E27FC236}">
                  <a16:creationId xmlns:a16="http://schemas.microsoft.com/office/drawing/2014/main" id="{56B1274B-6BEF-401B-A125-EB134BD5D534}"/>
                </a:ext>
              </a:extLst>
            </p:cNvPr>
            <p:cNvSpPr/>
            <p:nvPr/>
          </p:nvSpPr>
          <p:spPr>
            <a:xfrm>
              <a:off x="2781740" y="385478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424;p41">
              <a:extLst>
                <a:ext uri="{FF2B5EF4-FFF2-40B4-BE49-F238E27FC236}">
                  <a16:creationId xmlns:a16="http://schemas.microsoft.com/office/drawing/2014/main" id="{D6B1A2B7-2EB0-48BF-9F5C-CB903775B806}"/>
                </a:ext>
              </a:extLst>
            </p:cNvPr>
            <p:cNvSpPr/>
            <p:nvPr/>
          </p:nvSpPr>
          <p:spPr>
            <a:xfrm>
              <a:off x="1247704" y="4213073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425;p41">
              <a:extLst>
                <a:ext uri="{FF2B5EF4-FFF2-40B4-BE49-F238E27FC236}">
                  <a16:creationId xmlns:a16="http://schemas.microsoft.com/office/drawing/2014/main" id="{801D4D60-E8DA-4642-9EDC-BD55BF84452D}"/>
                </a:ext>
              </a:extLst>
            </p:cNvPr>
            <p:cNvSpPr/>
            <p:nvPr/>
          </p:nvSpPr>
          <p:spPr>
            <a:xfrm>
              <a:off x="1746478" y="425426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426;p41">
              <a:extLst>
                <a:ext uri="{FF2B5EF4-FFF2-40B4-BE49-F238E27FC236}">
                  <a16:creationId xmlns:a16="http://schemas.microsoft.com/office/drawing/2014/main" id="{3D9343DF-B6BF-4143-A776-0349DBFBFC18}"/>
                </a:ext>
              </a:extLst>
            </p:cNvPr>
            <p:cNvSpPr/>
            <p:nvPr/>
          </p:nvSpPr>
          <p:spPr>
            <a:xfrm>
              <a:off x="1757895" y="4399464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427;p41">
              <a:extLst>
                <a:ext uri="{FF2B5EF4-FFF2-40B4-BE49-F238E27FC236}">
                  <a16:creationId xmlns:a16="http://schemas.microsoft.com/office/drawing/2014/main" id="{41C67D4C-D94C-44E0-A2E6-CC615A0680F8}"/>
                </a:ext>
              </a:extLst>
            </p:cNvPr>
            <p:cNvSpPr/>
            <p:nvPr/>
          </p:nvSpPr>
          <p:spPr>
            <a:xfrm>
              <a:off x="1478330" y="4404469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428;p41">
              <a:extLst>
                <a:ext uri="{FF2B5EF4-FFF2-40B4-BE49-F238E27FC236}">
                  <a16:creationId xmlns:a16="http://schemas.microsoft.com/office/drawing/2014/main" id="{0529740B-584C-4797-9EB0-262632AF13D6}"/>
                </a:ext>
              </a:extLst>
            </p:cNvPr>
            <p:cNvSpPr/>
            <p:nvPr/>
          </p:nvSpPr>
          <p:spPr>
            <a:xfrm>
              <a:off x="2021566" y="4538901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429;p41">
              <a:extLst>
                <a:ext uri="{FF2B5EF4-FFF2-40B4-BE49-F238E27FC236}">
                  <a16:creationId xmlns:a16="http://schemas.microsoft.com/office/drawing/2014/main" id="{BEB7842C-BF60-44BC-A230-4A397F0E4D5F}"/>
                </a:ext>
              </a:extLst>
            </p:cNvPr>
            <p:cNvSpPr/>
            <p:nvPr/>
          </p:nvSpPr>
          <p:spPr>
            <a:xfrm>
              <a:off x="2598527" y="4563151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430;p41">
              <a:extLst>
                <a:ext uri="{FF2B5EF4-FFF2-40B4-BE49-F238E27FC236}">
                  <a16:creationId xmlns:a16="http://schemas.microsoft.com/office/drawing/2014/main" id="{5FA2CFD3-FF13-4C5F-AEB9-7D0217DD11BC}"/>
                </a:ext>
              </a:extLst>
            </p:cNvPr>
            <p:cNvSpPr/>
            <p:nvPr/>
          </p:nvSpPr>
          <p:spPr>
            <a:xfrm>
              <a:off x="2358801" y="4467961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431;p41">
              <a:extLst>
                <a:ext uri="{FF2B5EF4-FFF2-40B4-BE49-F238E27FC236}">
                  <a16:creationId xmlns:a16="http://schemas.microsoft.com/office/drawing/2014/main" id="{0A655483-C6D9-4644-998A-89993573AE08}"/>
                </a:ext>
              </a:extLst>
            </p:cNvPr>
            <p:cNvSpPr/>
            <p:nvPr/>
          </p:nvSpPr>
          <p:spPr>
            <a:xfrm>
              <a:off x="3096318" y="4561077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432;p41">
              <a:extLst>
                <a:ext uri="{FF2B5EF4-FFF2-40B4-BE49-F238E27FC236}">
                  <a16:creationId xmlns:a16="http://schemas.microsoft.com/office/drawing/2014/main" id="{AB6128A7-E2B0-45E0-99CB-A8395B7B0F84}"/>
                </a:ext>
              </a:extLst>
            </p:cNvPr>
            <p:cNvSpPr/>
            <p:nvPr/>
          </p:nvSpPr>
          <p:spPr>
            <a:xfrm>
              <a:off x="3577710" y="4533597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433;p41">
              <a:extLst>
                <a:ext uri="{FF2B5EF4-FFF2-40B4-BE49-F238E27FC236}">
                  <a16:creationId xmlns:a16="http://schemas.microsoft.com/office/drawing/2014/main" id="{FC96634F-8CEA-47AF-8C19-32DCBCA4D4F2}"/>
                </a:ext>
              </a:extLst>
            </p:cNvPr>
            <p:cNvSpPr/>
            <p:nvPr/>
          </p:nvSpPr>
          <p:spPr>
            <a:xfrm>
              <a:off x="2184084" y="421970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434;p41">
              <a:extLst>
                <a:ext uri="{FF2B5EF4-FFF2-40B4-BE49-F238E27FC236}">
                  <a16:creationId xmlns:a16="http://schemas.microsoft.com/office/drawing/2014/main" id="{B215BCC9-A57B-4AC9-A2D8-012476293772}"/>
                </a:ext>
              </a:extLst>
            </p:cNvPr>
            <p:cNvSpPr/>
            <p:nvPr/>
          </p:nvSpPr>
          <p:spPr>
            <a:xfrm>
              <a:off x="2732823" y="4368585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35;p41">
              <a:extLst>
                <a:ext uri="{FF2B5EF4-FFF2-40B4-BE49-F238E27FC236}">
                  <a16:creationId xmlns:a16="http://schemas.microsoft.com/office/drawing/2014/main" id="{DB58AF95-9968-4EE3-A8E1-F2AC1BB95652}"/>
                </a:ext>
              </a:extLst>
            </p:cNvPr>
            <p:cNvSpPr/>
            <p:nvPr/>
          </p:nvSpPr>
          <p:spPr>
            <a:xfrm>
              <a:off x="3297362" y="434841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36;p41">
              <a:extLst>
                <a:ext uri="{FF2B5EF4-FFF2-40B4-BE49-F238E27FC236}">
                  <a16:creationId xmlns:a16="http://schemas.microsoft.com/office/drawing/2014/main" id="{B65B6505-6669-48ED-8736-60FAE97E8DAF}"/>
                </a:ext>
              </a:extLst>
            </p:cNvPr>
            <p:cNvSpPr/>
            <p:nvPr/>
          </p:nvSpPr>
          <p:spPr>
            <a:xfrm>
              <a:off x="3554093" y="4288904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37;p41">
              <a:extLst>
                <a:ext uri="{FF2B5EF4-FFF2-40B4-BE49-F238E27FC236}">
                  <a16:creationId xmlns:a16="http://schemas.microsoft.com/office/drawing/2014/main" id="{05624073-BC0E-44E5-814F-2F839A8646AA}"/>
                </a:ext>
              </a:extLst>
            </p:cNvPr>
            <p:cNvSpPr/>
            <p:nvPr/>
          </p:nvSpPr>
          <p:spPr>
            <a:xfrm>
              <a:off x="3347562" y="4476151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8;p41">
              <a:extLst>
                <a:ext uri="{FF2B5EF4-FFF2-40B4-BE49-F238E27FC236}">
                  <a16:creationId xmlns:a16="http://schemas.microsoft.com/office/drawing/2014/main" id="{F9928C4F-8E47-4554-950B-A07EEAF4BE80}"/>
                </a:ext>
              </a:extLst>
            </p:cNvPr>
            <p:cNvSpPr/>
            <p:nvPr/>
          </p:nvSpPr>
          <p:spPr>
            <a:xfrm>
              <a:off x="3753077" y="430419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39;p41">
              <a:extLst>
                <a:ext uri="{FF2B5EF4-FFF2-40B4-BE49-F238E27FC236}">
                  <a16:creationId xmlns:a16="http://schemas.microsoft.com/office/drawing/2014/main" id="{75F87A10-CE30-4082-B014-D966297B5540}"/>
                </a:ext>
              </a:extLst>
            </p:cNvPr>
            <p:cNvSpPr/>
            <p:nvPr/>
          </p:nvSpPr>
          <p:spPr>
            <a:xfrm>
              <a:off x="4021246" y="4346472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40;p41">
              <a:extLst>
                <a:ext uri="{FF2B5EF4-FFF2-40B4-BE49-F238E27FC236}">
                  <a16:creationId xmlns:a16="http://schemas.microsoft.com/office/drawing/2014/main" id="{06454111-DB2C-406F-9F06-555CB6B09A8F}"/>
                </a:ext>
              </a:extLst>
            </p:cNvPr>
            <p:cNvSpPr/>
            <p:nvPr/>
          </p:nvSpPr>
          <p:spPr>
            <a:xfrm>
              <a:off x="3829660" y="4450831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41;p41">
              <a:extLst>
                <a:ext uri="{FF2B5EF4-FFF2-40B4-BE49-F238E27FC236}">
                  <a16:creationId xmlns:a16="http://schemas.microsoft.com/office/drawing/2014/main" id="{D20BA130-7160-42BC-BFC5-12D6617E796B}"/>
                </a:ext>
              </a:extLst>
            </p:cNvPr>
            <p:cNvSpPr/>
            <p:nvPr/>
          </p:nvSpPr>
          <p:spPr>
            <a:xfrm>
              <a:off x="3214215" y="3860691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42;p41">
              <a:extLst>
                <a:ext uri="{FF2B5EF4-FFF2-40B4-BE49-F238E27FC236}">
                  <a16:creationId xmlns:a16="http://schemas.microsoft.com/office/drawing/2014/main" id="{CDFA7454-DFA2-4C54-BF42-FED378596116}"/>
                </a:ext>
              </a:extLst>
            </p:cNvPr>
            <p:cNvSpPr/>
            <p:nvPr/>
          </p:nvSpPr>
          <p:spPr>
            <a:xfrm>
              <a:off x="3218192" y="407163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43;p41">
              <a:extLst>
                <a:ext uri="{FF2B5EF4-FFF2-40B4-BE49-F238E27FC236}">
                  <a16:creationId xmlns:a16="http://schemas.microsoft.com/office/drawing/2014/main" id="{5D9A45F9-FF59-487A-AF81-543FDA678CE3}"/>
                </a:ext>
              </a:extLst>
            </p:cNvPr>
            <p:cNvSpPr/>
            <p:nvPr/>
          </p:nvSpPr>
          <p:spPr>
            <a:xfrm>
              <a:off x="3666060" y="384520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44;p41">
              <a:extLst>
                <a:ext uri="{FF2B5EF4-FFF2-40B4-BE49-F238E27FC236}">
                  <a16:creationId xmlns:a16="http://schemas.microsoft.com/office/drawing/2014/main" id="{C160C665-1642-4553-AE50-9DC2E013472E}"/>
                </a:ext>
              </a:extLst>
            </p:cNvPr>
            <p:cNvSpPr/>
            <p:nvPr/>
          </p:nvSpPr>
          <p:spPr>
            <a:xfrm>
              <a:off x="3871736" y="3793136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445;p41">
              <a:extLst>
                <a:ext uri="{FF2B5EF4-FFF2-40B4-BE49-F238E27FC236}">
                  <a16:creationId xmlns:a16="http://schemas.microsoft.com/office/drawing/2014/main" id="{1873FC16-AC62-4272-98DC-AEBAFE0DC757}"/>
                </a:ext>
              </a:extLst>
            </p:cNvPr>
            <p:cNvSpPr/>
            <p:nvPr/>
          </p:nvSpPr>
          <p:spPr>
            <a:xfrm>
              <a:off x="4113543" y="3847133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446;p41">
              <a:extLst>
                <a:ext uri="{FF2B5EF4-FFF2-40B4-BE49-F238E27FC236}">
                  <a16:creationId xmlns:a16="http://schemas.microsoft.com/office/drawing/2014/main" id="{F285B6FF-09C2-4FB4-945D-FB6474C4183E}"/>
                </a:ext>
              </a:extLst>
            </p:cNvPr>
            <p:cNvSpPr/>
            <p:nvPr/>
          </p:nvSpPr>
          <p:spPr>
            <a:xfrm>
              <a:off x="2527126" y="360659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447;p41">
              <a:extLst>
                <a:ext uri="{FF2B5EF4-FFF2-40B4-BE49-F238E27FC236}">
                  <a16:creationId xmlns:a16="http://schemas.microsoft.com/office/drawing/2014/main" id="{F21869EF-1290-4A0D-AD36-DA0C74B24712}"/>
                </a:ext>
              </a:extLst>
            </p:cNvPr>
            <p:cNvSpPr/>
            <p:nvPr/>
          </p:nvSpPr>
          <p:spPr>
            <a:xfrm>
              <a:off x="1990809" y="4265723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448;p41">
              <a:extLst>
                <a:ext uri="{FF2B5EF4-FFF2-40B4-BE49-F238E27FC236}">
                  <a16:creationId xmlns:a16="http://schemas.microsoft.com/office/drawing/2014/main" id="{4060B1A0-F7AD-420B-9E5A-7E6C17B7F3D0}"/>
                </a:ext>
              </a:extLst>
            </p:cNvPr>
            <p:cNvSpPr/>
            <p:nvPr/>
          </p:nvSpPr>
          <p:spPr>
            <a:xfrm>
              <a:off x="2788881" y="3430532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449;p41">
              <a:extLst>
                <a:ext uri="{FF2B5EF4-FFF2-40B4-BE49-F238E27FC236}">
                  <a16:creationId xmlns:a16="http://schemas.microsoft.com/office/drawing/2014/main" id="{54A8B8DC-CD4A-444F-A32B-5513EB61B6FE}"/>
                </a:ext>
              </a:extLst>
            </p:cNvPr>
            <p:cNvSpPr/>
            <p:nvPr/>
          </p:nvSpPr>
          <p:spPr>
            <a:xfrm>
              <a:off x="2995241" y="3644745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450;p41">
              <a:extLst>
                <a:ext uri="{FF2B5EF4-FFF2-40B4-BE49-F238E27FC236}">
                  <a16:creationId xmlns:a16="http://schemas.microsoft.com/office/drawing/2014/main" id="{69485C66-3851-4070-8752-C06F72696703}"/>
                </a:ext>
              </a:extLst>
            </p:cNvPr>
            <p:cNvSpPr/>
            <p:nvPr/>
          </p:nvSpPr>
          <p:spPr>
            <a:xfrm>
              <a:off x="3030197" y="3465346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451;p41">
              <a:extLst>
                <a:ext uri="{FF2B5EF4-FFF2-40B4-BE49-F238E27FC236}">
                  <a16:creationId xmlns:a16="http://schemas.microsoft.com/office/drawing/2014/main" id="{8664A70B-5512-4D88-BCF5-D8C5A8299E8D}"/>
                </a:ext>
              </a:extLst>
            </p:cNvPr>
            <p:cNvSpPr/>
            <p:nvPr/>
          </p:nvSpPr>
          <p:spPr>
            <a:xfrm>
              <a:off x="3731996" y="3648103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452;p41">
              <a:extLst>
                <a:ext uri="{FF2B5EF4-FFF2-40B4-BE49-F238E27FC236}">
                  <a16:creationId xmlns:a16="http://schemas.microsoft.com/office/drawing/2014/main" id="{1E7260DA-7BC0-4C9B-B997-AC9A7493D929}"/>
                </a:ext>
              </a:extLst>
            </p:cNvPr>
            <p:cNvSpPr/>
            <p:nvPr/>
          </p:nvSpPr>
          <p:spPr>
            <a:xfrm>
              <a:off x="3529848" y="3408633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453;p41">
              <a:extLst>
                <a:ext uri="{FF2B5EF4-FFF2-40B4-BE49-F238E27FC236}">
                  <a16:creationId xmlns:a16="http://schemas.microsoft.com/office/drawing/2014/main" id="{3EC0DA31-A5D7-4EAC-B92F-F93DCCD5D356}"/>
                </a:ext>
              </a:extLst>
            </p:cNvPr>
            <p:cNvSpPr/>
            <p:nvPr/>
          </p:nvSpPr>
          <p:spPr>
            <a:xfrm>
              <a:off x="3433574" y="3863043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54;p41">
              <a:extLst>
                <a:ext uri="{FF2B5EF4-FFF2-40B4-BE49-F238E27FC236}">
                  <a16:creationId xmlns:a16="http://schemas.microsoft.com/office/drawing/2014/main" id="{9D975A20-C2FC-4BF8-AF13-92532B293251}"/>
                </a:ext>
              </a:extLst>
            </p:cNvPr>
            <p:cNvSpPr/>
            <p:nvPr/>
          </p:nvSpPr>
          <p:spPr>
            <a:xfrm>
              <a:off x="3061284" y="421114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455;p41">
              <a:extLst>
                <a:ext uri="{FF2B5EF4-FFF2-40B4-BE49-F238E27FC236}">
                  <a16:creationId xmlns:a16="http://schemas.microsoft.com/office/drawing/2014/main" id="{59B093DE-3E8D-4B99-9343-577F2E095D8F}"/>
                </a:ext>
              </a:extLst>
            </p:cNvPr>
            <p:cNvSpPr/>
            <p:nvPr/>
          </p:nvSpPr>
          <p:spPr>
            <a:xfrm>
              <a:off x="2898967" y="4450126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456;p41">
              <a:extLst>
                <a:ext uri="{FF2B5EF4-FFF2-40B4-BE49-F238E27FC236}">
                  <a16:creationId xmlns:a16="http://schemas.microsoft.com/office/drawing/2014/main" id="{E81221EA-CEC5-44D9-9015-6BCDC45D6A8C}"/>
                </a:ext>
              </a:extLst>
            </p:cNvPr>
            <p:cNvSpPr/>
            <p:nvPr/>
          </p:nvSpPr>
          <p:spPr>
            <a:xfrm>
              <a:off x="2999261" y="3992658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457;p41">
              <a:extLst>
                <a:ext uri="{FF2B5EF4-FFF2-40B4-BE49-F238E27FC236}">
                  <a16:creationId xmlns:a16="http://schemas.microsoft.com/office/drawing/2014/main" id="{6EBA70DD-21BE-49D5-8ECD-CEC7F3DA352E}"/>
                </a:ext>
              </a:extLst>
            </p:cNvPr>
            <p:cNvSpPr/>
            <p:nvPr/>
          </p:nvSpPr>
          <p:spPr>
            <a:xfrm>
              <a:off x="3731953" y="3462844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458;p41">
              <a:extLst>
                <a:ext uri="{FF2B5EF4-FFF2-40B4-BE49-F238E27FC236}">
                  <a16:creationId xmlns:a16="http://schemas.microsoft.com/office/drawing/2014/main" id="{F31A8BA5-44B6-4E79-A5A9-51EBADDD91B2}"/>
                </a:ext>
              </a:extLst>
            </p:cNvPr>
            <p:cNvSpPr/>
            <p:nvPr/>
          </p:nvSpPr>
          <p:spPr>
            <a:xfrm>
              <a:off x="3365393" y="3427495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459;p41">
              <a:extLst>
                <a:ext uri="{FF2B5EF4-FFF2-40B4-BE49-F238E27FC236}">
                  <a16:creationId xmlns:a16="http://schemas.microsoft.com/office/drawing/2014/main" id="{0A719073-714F-4C6D-B2CF-3503ACFD0CE3}"/>
                </a:ext>
              </a:extLst>
            </p:cNvPr>
            <p:cNvSpPr/>
            <p:nvPr/>
          </p:nvSpPr>
          <p:spPr>
            <a:xfrm>
              <a:off x="1847349" y="3515900"/>
              <a:ext cx="219936" cy="179677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460;p41">
              <a:extLst>
                <a:ext uri="{FF2B5EF4-FFF2-40B4-BE49-F238E27FC236}">
                  <a16:creationId xmlns:a16="http://schemas.microsoft.com/office/drawing/2014/main" id="{EB08F33B-638F-4FB0-8527-A486510B604B}"/>
                </a:ext>
              </a:extLst>
            </p:cNvPr>
            <p:cNvSpPr/>
            <p:nvPr/>
          </p:nvSpPr>
          <p:spPr>
            <a:xfrm>
              <a:off x="3628153" y="3990263"/>
              <a:ext cx="219936" cy="180404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461;p41">
              <a:extLst>
                <a:ext uri="{FF2B5EF4-FFF2-40B4-BE49-F238E27FC236}">
                  <a16:creationId xmlns:a16="http://schemas.microsoft.com/office/drawing/2014/main" id="{DF967986-BE0A-44C5-849A-C022FBC1339A}"/>
                </a:ext>
              </a:extLst>
            </p:cNvPr>
            <p:cNvSpPr/>
            <p:nvPr/>
          </p:nvSpPr>
          <p:spPr>
            <a:xfrm>
              <a:off x="1494942" y="4161727"/>
              <a:ext cx="140873" cy="115222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462;p41">
              <a:extLst>
                <a:ext uri="{FF2B5EF4-FFF2-40B4-BE49-F238E27FC236}">
                  <a16:creationId xmlns:a16="http://schemas.microsoft.com/office/drawing/2014/main" id="{FF8EF428-2131-4598-9DA9-328522DE6998}"/>
                </a:ext>
              </a:extLst>
            </p:cNvPr>
            <p:cNvSpPr/>
            <p:nvPr/>
          </p:nvSpPr>
          <p:spPr>
            <a:xfrm>
              <a:off x="3156682" y="3570988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463;p41">
              <a:extLst>
                <a:ext uri="{FF2B5EF4-FFF2-40B4-BE49-F238E27FC236}">
                  <a16:creationId xmlns:a16="http://schemas.microsoft.com/office/drawing/2014/main" id="{6BA1DE13-2F1B-447D-A567-61F971F1EA90}"/>
                </a:ext>
              </a:extLst>
            </p:cNvPr>
            <p:cNvSpPr/>
            <p:nvPr/>
          </p:nvSpPr>
          <p:spPr>
            <a:xfrm>
              <a:off x="2827258" y="4197847"/>
              <a:ext cx="214228" cy="17469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464;p41">
              <a:extLst>
                <a:ext uri="{FF2B5EF4-FFF2-40B4-BE49-F238E27FC236}">
                  <a16:creationId xmlns:a16="http://schemas.microsoft.com/office/drawing/2014/main" id="{23435F01-B6EA-484A-8A78-55C0512C85AD}"/>
                </a:ext>
              </a:extLst>
            </p:cNvPr>
            <p:cNvSpPr/>
            <p:nvPr/>
          </p:nvSpPr>
          <p:spPr>
            <a:xfrm>
              <a:off x="3186250" y="4100032"/>
              <a:ext cx="418642" cy="185429"/>
            </a:xfrm>
            <a:custGeom>
              <a:avLst/>
              <a:gdLst/>
              <a:ahLst/>
              <a:cxnLst/>
              <a:rect l="l" t="t" r="r" b="b"/>
              <a:pathLst>
                <a:path w="19581" h="8671" extrusionOk="0">
                  <a:moveTo>
                    <a:pt x="9473" y="0"/>
                  </a:moveTo>
                  <a:cubicBezTo>
                    <a:pt x="4503" y="0"/>
                    <a:pt x="934" y="5104"/>
                    <a:pt x="0" y="7372"/>
                  </a:cubicBezTo>
                  <a:cubicBezTo>
                    <a:pt x="2340" y="8324"/>
                    <a:pt x="5687" y="8671"/>
                    <a:pt x="8955" y="8671"/>
                  </a:cubicBezTo>
                  <a:cubicBezTo>
                    <a:pt x="14163" y="8671"/>
                    <a:pt x="19171" y="7789"/>
                    <a:pt x="19581" y="7072"/>
                  </a:cubicBezTo>
                  <a:cubicBezTo>
                    <a:pt x="18880" y="5404"/>
                    <a:pt x="14277" y="0"/>
                    <a:pt x="9473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465;p41">
              <a:extLst>
                <a:ext uri="{FF2B5EF4-FFF2-40B4-BE49-F238E27FC236}">
                  <a16:creationId xmlns:a16="http://schemas.microsoft.com/office/drawing/2014/main" id="{C4ADC610-E49E-4A01-BA0A-A078CA77DABE}"/>
                </a:ext>
              </a:extLst>
            </p:cNvPr>
            <p:cNvSpPr/>
            <p:nvPr/>
          </p:nvSpPr>
          <p:spPr>
            <a:xfrm>
              <a:off x="3382369" y="4011049"/>
              <a:ext cx="41370" cy="49121"/>
            </a:xfrm>
            <a:custGeom>
              <a:avLst/>
              <a:gdLst/>
              <a:ahLst/>
              <a:cxnLst/>
              <a:rect l="l" t="t" r="r" b="b"/>
              <a:pathLst>
                <a:path w="1935" h="2297" extrusionOk="0">
                  <a:moveTo>
                    <a:pt x="1242" y="0"/>
                  </a:moveTo>
                  <a:cubicBezTo>
                    <a:pt x="893" y="0"/>
                    <a:pt x="642" y="368"/>
                    <a:pt x="467" y="659"/>
                  </a:cubicBezTo>
                  <a:cubicBezTo>
                    <a:pt x="267" y="1026"/>
                    <a:pt x="34" y="1459"/>
                    <a:pt x="0" y="1860"/>
                  </a:cubicBezTo>
                  <a:cubicBezTo>
                    <a:pt x="0" y="2060"/>
                    <a:pt x="100" y="2160"/>
                    <a:pt x="234" y="2227"/>
                  </a:cubicBezTo>
                  <a:cubicBezTo>
                    <a:pt x="275" y="2268"/>
                    <a:pt x="342" y="2296"/>
                    <a:pt x="418" y="2296"/>
                  </a:cubicBezTo>
                  <a:cubicBezTo>
                    <a:pt x="465" y="2296"/>
                    <a:pt x="516" y="2285"/>
                    <a:pt x="567" y="2260"/>
                  </a:cubicBezTo>
                  <a:cubicBezTo>
                    <a:pt x="1001" y="2060"/>
                    <a:pt x="1401" y="1693"/>
                    <a:pt x="1668" y="1293"/>
                  </a:cubicBezTo>
                  <a:cubicBezTo>
                    <a:pt x="1902" y="926"/>
                    <a:pt x="1935" y="192"/>
                    <a:pt x="1401" y="25"/>
                  </a:cubicBezTo>
                  <a:cubicBezTo>
                    <a:pt x="1346" y="8"/>
                    <a:pt x="1293" y="0"/>
                    <a:pt x="1242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466;p41">
              <a:extLst>
                <a:ext uri="{FF2B5EF4-FFF2-40B4-BE49-F238E27FC236}">
                  <a16:creationId xmlns:a16="http://schemas.microsoft.com/office/drawing/2014/main" id="{C87F3562-CC9D-44D4-96AE-3659BA5462AE}"/>
                </a:ext>
              </a:extLst>
            </p:cNvPr>
            <p:cNvSpPr/>
            <p:nvPr/>
          </p:nvSpPr>
          <p:spPr>
            <a:xfrm>
              <a:off x="3326032" y="4052643"/>
              <a:ext cx="53493" cy="32184"/>
            </a:xfrm>
            <a:custGeom>
              <a:avLst/>
              <a:gdLst/>
              <a:ahLst/>
              <a:cxnLst/>
              <a:rect l="l" t="t" r="r" b="b"/>
              <a:pathLst>
                <a:path w="2502" h="1505" extrusionOk="0">
                  <a:moveTo>
                    <a:pt x="833" y="0"/>
                  </a:moveTo>
                  <a:cubicBezTo>
                    <a:pt x="444" y="0"/>
                    <a:pt x="26" y="180"/>
                    <a:pt x="0" y="615"/>
                  </a:cubicBezTo>
                  <a:cubicBezTo>
                    <a:pt x="0" y="1049"/>
                    <a:pt x="500" y="1249"/>
                    <a:pt x="867" y="1349"/>
                  </a:cubicBezTo>
                  <a:cubicBezTo>
                    <a:pt x="1177" y="1427"/>
                    <a:pt x="1548" y="1504"/>
                    <a:pt x="1885" y="1504"/>
                  </a:cubicBezTo>
                  <a:cubicBezTo>
                    <a:pt x="1983" y="1504"/>
                    <a:pt x="2078" y="1497"/>
                    <a:pt x="2168" y="1482"/>
                  </a:cubicBezTo>
                  <a:cubicBezTo>
                    <a:pt x="2335" y="1449"/>
                    <a:pt x="2435" y="1316"/>
                    <a:pt x="2435" y="1149"/>
                  </a:cubicBezTo>
                  <a:cubicBezTo>
                    <a:pt x="2502" y="1082"/>
                    <a:pt x="2468" y="949"/>
                    <a:pt x="2402" y="849"/>
                  </a:cubicBezTo>
                  <a:cubicBezTo>
                    <a:pt x="2068" y="482"/>
                    <a:pt x="1601" y="182"/>
                    <a:pt x="1168" y="48"/>
                  </a:cubicBezTo>
                  <a:cubicBezTo>
                    <a:pt x="1067" y="17"/>
                    <a:pt x="951" y="0"/>
                    <a:pt x="833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467;p41">
              <a:extLst>
                <a:ext uri="{FF2B5EF4-FFF2-40B4-BE49-F238E27FC236}">
                  <a16:creationId xmlns:a16="http://schemas.microsoft.com/office/drawing/2014/main" id="{4752B069-8E16-4BE0-8CC5-9C1621D02636}"/>
                </a:ext>
              </a:extLst>
            </p:cNvPr>
            <p:cNvSpPr/>
            <p:nvPr/>
          </p:nvSpPr>
          <p:spPr>
            <a:xfrm>
              <a:off x="3366676" y="3972855"/>
              <a:ext cx="25699" cy="33574"/>
            </a:xfrm>
            <a:custGeom>
              <a:avLst/>
              <a:gdLst/>
              <a:ahLst/>
              <a:cxnLst/>
              <a:rect l="l" t="t" r="r" b="b"/>
              <a:pathLst>
                <a:path w="1202" h="1570" extrusionOk="0">
                  <a:moveTo>
                    <a:pt x="750" y="0"/>
                  </a:moveTo>
                  <a:cubicBezTo>
                    <a:pt x="496" y="0"/>
                    <a:pt x="324" y="266"/>
                    <a:pt x="234" y="477"/>
                  </a:cubicBezTo>
                  <a:cubicBezTo>
                    <a:pt x="100" y="744"/>
                    <a:pt x="0" y="1044"/>
                    <a:pt x="0" y="1311"/>
                  </a:cubicBezTo>
                  <a:cubicBezTo>
                    <a:pt x="0" y="1444"/>
                    <a:pt x="67" y="1511"/>
                    <a:pt x="167" y="1544"/>
                  </a:cubicBezTo>
                  <a:cubicBezTo>
                    <a:pt x="201" y="1561"/>
                    <a:pt x="234" y="1569"/>
                    <a:pt x="267" y="1569"/>
                  </a:cubicBezTo>
                  <a:cubicBezTo>
                    <a:pt x="301" y="1569"/>
                    <a:pt x="334" y="1561"/>
                    <a:pt x="367" y="1544"/>
                  </a:cubicBezTo>
                  <a:cubicBezTo>
                    <a:pt x="668" y="1377"/>
                    <a:pt x="901" y="1110"/>
                    <a:pt x="1068" y="844"/>
                  </a:cubicBezTo>
                  <a:cubicBezTo>
                    <a:pt x="1201" y="577"/>
                    <a:pt x="1201" y="76"/>
                    <a:pt x="834" y="10"/>
                  </a:cubicBezTo>
                  <a:cubicBezTo>
                    <a:pt x="805" y="3"/>
                    <a:pt x="777" y="0"/>
                    <a:pt x="75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468;p41">
              <a:extLst>
                <a:ext uri="{FF2B5EF4-FFF2-40B4-BE49-F238E27FC236}">
                  <a16:creationId xmlns:a16="http://schemas.microsoft.com/office/drawing/2014/main" id="{ABD12782-6B35-4EBF-8E73-0FAE8047D473}"/>
                </a:ext>
              </a:extLst>
            </p:cNvPr>
            <p:cNvSpPr/>
            <p:nvPr/>
          </p:nvSpPr>
          <p:spPr>
            <a:xfrm>
              <a:off x="3334584" y="4006472"/>
              <a:ext cx="35683" cy="23802"/>
            </a:xfrm>
            <a:custGeom>
              <a:avLst/>
              <a:gdLst/>
              <a:ahLst/>
              <a:cxnLst/>
              <a:rect l="l" t="t" r="r" b="b"/>
              <a:pathLst>
                <a:path w="1669" h="1113" extrusionOk="0">
                  <a:moveTo>
                    <a:pt x="539" y="1"/>
                  </a:moveTo>
                  <a:cubicBezTo>
                    <a:pt x="309" y="1"/>
                    <a:pt x="78" y="97"/>
                    <a:pt x="34" y="339"/>
                  </a:cubicBezTo>
                  <a:cubicBezTo>
                    <a:pt x="0" y="639"/>
                    <a:pt x="301" y="839"/>
                    <a:pt x="534" y="939"/>
                  </a:cubicBezTo>
                  <a:cubicBezTo>
                    <a:pt x="765" y="1026"/>
                    <a:pt x="1021" y="1113"/>
                    <a:pt x="1281" y="1113"/>
                  </a:cubicBezTo>
                  <a:cubicBezTo>
                    <a:pt x="1321" y="1113"/>
                    <a:pt x="1361" y="1111"/>
                    <a:pt x="1401" y="1106"/>
                  </a:cubicBezTo>
                  <a:cubicBezTo>
                    <a:pt x="1501" y="1106"/>
                    <a:pt x="1568" y="1040"/>
                    <a:pt x="1601" y="939"/>
                  </a:cubicBezTo>
                  <a:cubicBezTo>
                    <a:pt x="1635" y="873"/>
                    <a:pt x="1668" y="806"/>
                    <a:pt x="1601" y="706"/>
                  </a:cubicBezTo>
                  <a:cubicBezTo>
                    <a:pt x="1435" y="439"/>
                    <a:pt x="1134" y="206"/>
                    <a:pt x="868" y="72"/>
                  </a:cubicBezTo>
                  <a:cubicBezTo>
                    <a:pt x="776" y="27"/>
                    <a:pt x="658" y="1"/>
                    <a:pt x="539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469;p41">
              <a:extLst>
                <a:ext uri="{FF2B5EF4-FFF2-40B4-BE49-F238E27FC236}">
                  <a16:creationId xmlns:a16="http://schemas.microsoft.com/office/drawing/2014/main" id="{3C7EAD5E-4A28-4054-BF42-160E1E75A1F0}"/>
                </a:ext>
              </a:extLst>
            </p:cNvPr>
            <p:cNvSpPr/>
            <p:nvPr/>
          </p:nvSpPr>
          <p:spPr>
            <a:xfrm>
              <a:off x="3333858" y="3952368"/>
              <a:ext cx="76348" cy="208311"/>
            </a:xfrm>
            <a:custGeom>
              <a:avLst/>
              <a:gdLst/>
              <a:ahLst/>
              <a:cxnLst/>
              <a:rect l="l" t="t" r="r" b="b"/>
              <a:pathLst>
                <a:path w="3571" h="9741" extrusionOk="0">
                  <a:moveTo>
                    <a:pt x="1" y="0"/>
                  </a:moveTo>
                  <a:lnTo>
                    <a:pt x="1" y="0"/>
                  </a:lnTo>
                  <a:cubicBezTo>
                    <a:pt x="1869" y="2135"/>
                    <a:pt x="1969" y="6905"/>
                    <a:pt x="1502" y="9607"/>
                  </a:cubicBezTo>
                  <a:lnTo>
                    <a:pt x="2870" y="9741"/>
                  </a:lnTo>
                  <a:cubicBezTo>
                    <a:pt x="3570" y="6205"/>
                    <a:pt x="2636" y="1868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470;p41">
              <a:extLst>
                <a:ext uri="{FF2B5EF4-FFF2-40B4-BE49-F238E27FC236}">
                  <a16:creationId xmlns:a16="http://schemas.microsoft.com/office/drawing/2014/main" id="{36C3620C-12E5-4D32-ACD2-A2E4D5F9D2BE}"/>
                </a:ext>
              </a:extLst>
            </p:cNvPr>
            <p:cNvSpPr/>
            <p:nvPr/>
          </p:nvSpPr>
          <p:spPr>
            <a:xfrm>
              <a:off x="3305465" y="4133178"/>
              <a:ext cx="145598" cy="40396"/>
            </a:xfrm>
            <a:custGeom>
              <a:avLst/>
              <a:gdLst/>
              <a:ahLst/>
              <a:cxnLst/>
              <a:rect l="l" t="t" r="r" b="b"/>
              <a:pathLst>
                <a:path w="6810" h="1889" extrusionOk="0">
                  <a:moveTo>
                    <a:pt x="3150" y="0"/>
                  </a:moveTo>
                  <a:cubicBezTo>
                    <a:pt x="2095" y="0"/>
                    <a:pt x="1090" y="593"/>
                    <a:pt x="362" y="1352"/>
                  </a:cubicBezTo>
                  <a:cubicBezTo>
                    <a:pt x="1" y="1742"/>
                    <a:pt x="1250" y="1888"/>
                    <a:pt x="2692" y="1888"/>
                  </a:cubicBezTo>
                  <a:cubicBezTo>
                    <a:pt x="4585" y="1888"/>
                    <a:pt x="6809" y="1636"/>
                    <a:pt x="6166" y="1352"/>
                  </a:cubicBezTo>
                  <a:cubicBezTo>
                    <a:pt x="5265" y="919"/>
                    <a:pt x="4531" y="152"/>
                    <a:pt x="3464" y="18"/>
                  </a:cubicBezTo>
                  <a:cubicBezTo>
                    <a:pt x="3359" y="6"/>
                    <a:pt x="3254" y="0"/>
                    <a:pt x="3150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471;p41">
              <a:extLst>
                <a:ext uri="{FF2B5EF4-FFF2-40B4-BE49-F238E27FC236}">
                  <a16:creationId xmlns:a16="http://schemas.microsoft.com/office/drawing/2014/main" id="{BB111F1B-1662-4B38-BCC2-88597C893544}"/>
                </a:ext>
              </a:extLst>
            </p:cNvPr>
            <p:cNvSpPr/>
            <p:nvPr/>
          </p:nvSpPr>
          <p:spPr>
            <a:xfrm>
              <a:off x="3247568" y="4211319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472;p41">
              <a:extLst>
                <a:ext uri="{FF2B5EF4-FFF2-40B4-BE49-F238E27FC236}">
                  <a16:creationId xmlns:a16="http://schemas.microsoft.com/office/drawing/2014/main" id="{FC85FD46-E660-44FF-A64E-2DD96BD1CB63}"/>
                </a:ext>
              </a:extLst>
            </p:cNvPr>
            <p:cNvSpPr/>
            <p:nvPr/>
          </p:nvSpPr>
          <p:spPr>
            <a:xfrm>
              <a:off x="3294647" y="415638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473;p41">
              <a:extLst>
                <a:ext uri="{FF2B5EF4-FFF2-40B4-BE49-F238E27FC236}">
                  <a16:creationId xmlns:a16="http://schemas.microsoft.com/office/drawing/2014/main" id="{C7E62BD2-0948-4150-AF7B-BAF19AA1B657}"/>
                </a:ext>
              </a:extLst>
            </p:cNvPr>
            <p:cNvSpPr/>
            <p:nvPr/>
          </p:nvSpPr>
          <p:spPr>
            <a:xfrm>
              <a:off x="3336017" y="4235570"/>
              <a:ext cx="28542" cy="22839"/>
            </a:xfrm>
            <a:custGeom>
              <a:avLst/>
              <a:gdLst/>
              <a:ahLst/>
              <a:cxnLst/>
              <a:rect l="l" t="t" r="r" b="b"/>
              <a:pathLst>
                <a:path w="1335" h="1068" extrusionOk="0">
                  <a:moveTo>
                    <a:pt x="667" y="0"/>
                  </a:moveTo>
                  <a:cubicBezTo>
                    <a:pt x="0" y="0"/>
                    <a:pt x="0" y="1068"/>
                    <a:pt x="667" y="1068"/>
                  </a:cubicBezTo>
                  <a:cubicBezTo>
                    <a:pt x="1334" y="1068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474;p41">
              <a:extLst>
                <a:ext uri="{FF2B5EF4-FFF2-40B4-BE49-F238E27FC236}">
                  <a16:creationId xmlns:a16="http://schemas.microsoft.com/office/drawing/2014/main" id="{36166425-26B5-4C94-82DB-1BA507203746}"/>
                </a:ext>
              </a:extLst>
            </p:cNvPr>
            <p:cNvSpPr/>
            <p:nvPr/>
          </p:nvSpPr>
          <p:spPr>
            <a:xfrm>
              <a:off x="3398767" y="4172783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668" y="1"/>
                  </a:moveTo>
                  <a:cubicBezTo>
                    <a:pt x="0" y="1"/>
                    <a:pt x="0" y="1035"/>
                    <a:pt x="668" y="1035"/>
                  </a:cubicBezTo>
                  <a:cubicBezTo>
                    <a:pt x="1368" y="1035"/>
                    <a:pt x="1368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475;p41">
              <a:extLst>
                <a:ext uri="{FF2B5EF4-FFF2-40B4-BE49-F238E27FC236}">
                  <a16:creationId xmlns:a16="http://schemas.microsoft.com/office/drawing/2014/main" id="{68E713ED-E847-46C4-848C-1414F10336E5}"/>
                </a:ext>
              </a:extLst>
            </p:cNvPr>
            <p:cNvSpPr/>
            <p:nvPr/>
          </p:nvSpPr>
          <p:spPr>
            <a:xfrm>
              <a:off x="3448690" y="4241280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476;p41">
              <a:extLst>
                <a:ext uri="{FF2B5EF4-FFF2-40B4-BE49-F238E27FC236}">
                  <a16:creationId xmlns:a16="http://schemas.microsoft.com/office/drawing/2014/main" id="{7911251C-00B2-4987-A910-CA33651370B5}"/>
                </a:ext>
              </a:extLst>
            </p:cNvPr>
            <p:cNvSpPr/>
            <p:nvPr/>
          </p:nvSpPr>
          <p:spPr>
            <a:xfrm>
              <a:off x="3511440" y="4192051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369" y="1034"/>
                    <a:pt x="1369" y="0"/>
                    <a:pt x="7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477;p41">
              <a:extLst>
                <a:ext uri="{FF2B5EF4-FFF2-40B4-BE49-F238E27FC236}">
                  <a16:creationId xmlns:a16="http://schemas.microsoft.com/office/drawing/2014/main" id="{251076BA-5ACF-48FB-861D-9E9AB91C523F}"/>
                </a:ext>
              </a:extLst>
            </p:cNvPr>
            <p:cNvSpPr/>
            <p:nvPr/>
          </p:nvSpPr>
          <p:spPr>
            <a:xfrm>
              <a:off x="1360505" y="3909556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1"/>
                    <a:pt x="7368" y="7171"/>
                  </a:cubicBezTo>
                  <a:cubicBezTo>
                    <a:pt x="11701" y="7171"/>
                    <a:pt x="15883" y="6435"/>
                    <a:pt x="16212" y="5838"/>
                  </a:cubicBezTo>
                  <a:cubicBezTo>
                    <a:pt x="15645" y="4437"/>
                    <a:pt x="11843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478;p41">
              <a:extLst>
                <a:ext uri="{FF2B5EF4-FFF2-40B4-BE49-F238E27FC236}">
                  <a16:creationId xmlns:a16="http://schemas.microsoft.com/office/drawing/2014/main" id="{EDD3AD97-108C-483E-B041-E6896A65DFE8}"/>
                </a:ext>
              </a:extLst>
            </p:cNvPr>
            <p:cNvSpPr/>
            <p:nvPr/>
          </p:nvSpPr>
          <p:spPr>
            <a:xfrm>
              <a:off x="1523121" y="3835478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10" y="302"/>
                    <a:pt x="367" y="529"/>
                  </a:cubicBezTo>
                  <a:cubicBezTo>
                    <a:pt x="200" y="830"/>
                    <a:pt x="34" y="1197"/>
                    <a:pt x="0" y="1564"/>
                  </a:cubicBezTo>
                  <a:cubicBezTo>
                    <a:pt x="0" y="1697"/>
                    <a:pt x="67" y="1797"/>
                    <a:pt x="200" y="1830"/>
                  </a:cubicBezTo>
                  <a:cubicBezTo>
                    <a:pt x="242" y="1872"/>
                    <a:pt x="283" y="1900"/>
                    <a:pt x="340" y="1900"/>
                  </a:cubicBezTo>
                  <a:cubicBezTo>
                    <a:pt x="375" y="1900"/>
                    <a:pt x="416" y="1889"/>
                    <a:pt x="467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3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479;p41">
              <a:extLst>
                <a:ext uri="{FF2B5EF4-FFF2-40B4-BE49-F238E27FC236}">
                  <a16:creationId xmlns:a16="http://schemas.microsoft.com/office/drawing/2014/main" id="{CA227D25-6D9C-4E06-94CE-386891348922}"/>
                </a:ext>
              </a:extLst>
            </p:cNvPr>
            <p:cNvSpPr/>
            <p:nvPr/>
          </p:nvSpPr>
          <p:spPr>
            <a:xfrm>
              <a:off x="1476042" y="3869587"/>
              <a:ext cx="44235" cy="26924"/>
            </a:xfrm>
            <a:custGeom>
              <a:avLst/>
              <a:gdLst/>
              <a:ahLst/>
              <a:cxnLst/>
              <a:rect l="l" t="t" r="r" b="b"/>
              <a:pathLst>
                <a:path w="2069" h="1259" extrusionOk="0">
                  <a:moveTo>
                    <a:pt x="708" y="0"/>
                  </a:moveTo>
                  <a:cubicBezTo>
                    <a:pt x="392" y="0"/>
                    <a:pt x="34" y="142"/>
                    <a:pt x="34" y="502"/>
                  </a:cubicBezTo>
                  <a:cubicBezTo>
                    <a:pt x="1" y="903"/>
                    <a:pt x="401" y="1036"/>
                    <a:pt x="734" y="1136"/>
                  </a:cubicBezTo>
                  <a:cubicBezTo>
                    <a:pt x="990" y="1187"/>
                    <a:pt x="1286" y="1258"/>
                    <a:pt x="1560" y="1258"/>
                  </a:cubicBezTo>
                  <a:cubicBezTo>
                    <a:pt x="1643" y="1258"/>
                    <a:pt x="1724" y="1252"/>
                    <a:pt x="1802" y="1236"/>
                  </a:cubicBezTo>
                  <a:cubicBezTo>
                    <a:pt x="1935" y="1203"/>
                    <a:pt x="2002" y="1103"/>
                    <a:pt x="2035" y="969"/>
                  </a:cubicBezTo>
                  <a:cubicBezTo>
                    <a:pt x="2069" y="903"/>
                    <a:pt x="2069" y="802"/>
                    <a:pt x="1969" y="702"/>
                  </a:cubicBezTo>
                  <a:cubicBezTo>
                    <a:pt x="1735" y="402"/>
                    <a:pt x="1335" y="135"/>
                    <a:pt x="968" y="35"/>
                  </a:cubicBezTo>
                  <a:cubicBezTo>
                    <a:pt x="892" y="12"/>
                    <a:pt x="802" y="0"/>
                    <a:pt x="708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480;p41">
              <a:extLst>
                <a:ext uri="{FF2B5EF4-FFF2-40B4-BE49-F238E27FC236}">
                  <a16:creationId xmlns:a16="http://schemas.microsoft.com/office/drawing/2014/main" id="{493F442B-670A-4449-A8A2-5D3874ADE59F}"/>
                </a:ext>
              </a:extLst>
            </p:cNvPr>
            <p:cNvSpPr/>
            <p:nvPr/>
          </p:nvSpPr>
          <p:spPr>
            <a:xfrm>
              <a:off x="1509566" y="3803764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481;p41">
              <a:extLst>
                <a:ext uri="{FF2B5EF4-FFF2-40B4-BE49-F238E27FC236}">
                  <a16:creationId xmlns:a16="http://schemas.microsoft.com/office/drawing/2014/main" id="{04593368-D0FE-4DAE-AE4D-369330F61E68}"/>
                </a:ext>
              </a:extLst>
            </p:cNvPr>
            <p:cNvSpPr/>
            <p:nvPr/>
          </p:nvSpPr>
          <p:spPr>
            <a:xfrm>
              <a:off x="1483183" y="3831949"/>
              <a:ext cx="29248" cy="19289"/>
            </a:xfrm>
            <a:custGeom>
              <a:avLst/>
              <a:gdLst/>
              <a:ahLst/>
              <a:cxnLst/>
              <a:rect l="l" t="t" r="r" b="b"/>
              <a:pathLst>
                <a:path w="1368" h="902" extrusionOk="0">
                  <a:moveTo>
                    <a:pt x="435" y="1"/>
                  </a:moveTo>
                  <a:cubicBezTo>
                    <a:pt x="252" y="1"/>
                    <a:pt x="76" y="71"/>
                    <a:pt x="34" y="261"/>
                  </a:cubicBezTo>
                  <a:cubicBezTo>
                    <a:pt x="0" y="528"/>
                    <a:pt x="267" y="661"/>
                    <a:pt x="467" y="761"/>
                  </a:cubicBezTo>
                  <a:cubicBezTo>
                    <a:pt x="640" y="819"/>
                    <a:pt x="862" y="901"/>
                    <a:pt x="1070" y="901"/>
                  </a:cubicBezTo>
                  <a:cubicBezTo>
                    <a:pt x="1103" y="901"/>
                    <a:pt x="1136" y="899"/>
                    <a:pt x="1168" y="895"/>
                  </a:cubicBezTo>
                  <a:cubicBezTo>
                    <a:pt x="1268" y="895"/>
                    <a:pt x="1334" y="828"/>
                    <a:pt x="1334" y="761"/>
                  </a:cubicBezTo>
                  <a:cubicBezTo>
                    <a:pt x="1368" y="694"/>
                    <a:pt x="1368" y="628"/>
                    <a:pt x="1334" y="561"/>
                  </a:cubicBezTo>
                  <a:cubicBezTo>
                    <a:pt x="1201" y="361"/>
                    <a:pt x="968" y="161"/>
                    <a:pt x="734" y="61"/>
                  </a:cubicBezTo>
                  <a:cubicBezTo>
                    <a:pt x="649" y="24"/>
                    <a:pt x="541" y="1"/>
                    <a:pt x="435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482;p41">
              <a:extLst>
                <a:ext uri="{FF2B5EF4-FFF2-40B4-BE49-F238E27FC236}">
                  <a16:creationId xmlns:a16="http://schemas.microsoft.com/office/drawing/2014/main" id="{04889245-FACC-491E-8694-2E4755F03997}"/>
                </a:ext>
              </a:extLst>
            </p:cNvPr>
            <p:cNvSpPr/>
            <p:nvPr/>
          </p:nvSpPr>
          <p:spPr>
            <a:xfrm>
              <a:off x="1482456" y="3786870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3" y="8073"/>
                  </a:lnTo>
                  <a:cubicBezTo>
                    <a:pt x="2970" y="5104"/>
                    <a:pt x="2202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483;p41">
              <a:extLst>
                <a:ext uri="{FF2B5EF4-FFF2-40B4-BE49-F238E27FC236}">
                  <a16:creationId xmlns:a16="http://schemas.microsoft.com/office/drawing/2014/main" id="{A0F99FCB-179A-45AF-9360-FA748D0F38BB}"/>
                </a:ext>
              </a:extLst>
            </p:cNvPr>
            <p:cNvSpPr/>
            <p:nvPr/>
          </p:nvSpPr>
          <p:spPr>
            <a:xfrm>
              <a:off x="1459366" y="3937121"/>
              <a:ext cx="120883" cy="33061"/>
            </a:xfrm>
            <a:custGeom>
              <a:avLst/>
              <a:gdLst/>
              <a:ahLst/>
              <a:cxnLst/>
              <a:rect l="l" t="t" r="r" b="b"/>
              <a:pathLst>
                <a:path w="5654" h="1546" extrusionOk="0">
                  <a:moveTo>
                    <a:pt x="2626" y="0"/>
                  </a:moveTo>
                  <a:cubicBezTo>
                    <a:pt x="1723" y="0"/>
                    <a:pt x="893" y="473"/>
                    <a:pt x="314" y="1114"/>
                  </a:cubicBezTo>
                  <a:cubicBezTo>
                    <a:pt x="1" y="1426"/>
                    <a:pt x="996" y="1545"/>
                    <a:pt x="2169" y="1545"/>
                  </a:cubicBezTo>
                  <a:cubicBezTo>
                    <a:pt x="3749" y="1545"/>
                    <a:pt x="5653" y="1329"/>
                    <a:pt x="5117" y="1080"/>
                  </a:cubicBezTo>
                  <a:cubicBezTo>
                    <a:pt x="4350" y="747"/>
                    <a:pt x="3749" y="113"/>
                    <a:pt x="2882" y="13"/>
                  </a:cubicBezTo>
                  <a:cubicBezTo>
                    <a:pt x="2796" y="4"/>
                    <a:pt x="2711" y="0"/>
                    <a:pt x="2626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484;p41">
              <a:extLst>
                <a:ext uri="{FF2B5EF4-FFF2-40B4-BE49-F238E27FC236}">
                  <a16:creationId xmlns:a16="http://schemas.microsoft.com/office/drawing/2014/main" id="{F592A469-0ADA-496F-B3E2-3E63351E58F8}"/>
                </a:ext>
              </a:extLst>
            </p:cNvPr>
            <p:cNvSpPr/>
            <p:nvPr/>
          </p:nvSpPr>
          <p:spPr>
            <a:xfrm>
              <a:off x="1409016" y="39994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4" y="1035"/>
                    <a:pt x="1334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485;p41">
              <a:extLst>
                <a:ext uri="{FF2B5EF4-FFF2-40B4-BE49-F238E27FC236}">
                  <a16:creationId xmlns:a16="http://schemas.microsoft.com/office/drawing/2014/main" id="{B5449369-00FF-4896-90F9-7029674652AE}"/>
                </a:ext>
              </a:extLst>
            </p:cNvPr>
            <p:cNvSpPr/>
            <p:nvPr/>
          </p:nvSpPr>
          <p:spPr>
            <a:xfrm>
              <a:off x="1447522" y="395380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486;p41">
              <a:extLst>
                <a:ext uri="{FF2B5EF4-FFF2-40B4-BE49-F238E27FC236}">
                  <a16:creationId xmlns:a16="http://schemas.microsoft.com/office/drawing/2014/main" id="{3B8766AB-B37C-4F0F-8E32-E0F30B42CF10}"/>
                </a:ext>
              </a:extLst>
            </p:cNvPr>
            <p:cNvSpPr/>
            <p:nvPr/>
          </p:nvSpPr>
          <p:spPr>
            <a:xfrm>
              <a:off x="1481751" y="40201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487;p41">
              <a:extLst>
                <a:ext uri="{FF2B5EF4-FFF2-40B4-BE49-F238E27FC236}">
                  <a16:creationId xmlns:a16="http://schemas.microsoft.com/office/drawing/2014/main" id="{6B2D11AD-92DB-4E3B-A0DC-284386B634B7}"/>
                </a:ext>
              </a:extLst>
            </p:cNvPr>
            <p:cNvSpPr/>
            <p:nvPr/>
          </p:nvSpPr>
          <p:spPr>
            <a:xfrm>
              <a:off x="1533811" y="3967338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34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488;p41">
              <a:extLst>
                <a:ext uri="{FF2B5EF4-FFF2-40B4-BE49-F238E27FC236}">
                  <a16:creationId xmlns:a16="http://schemas.microsoft.com/office/drawing/2014/main" id="{A8F3A86F-4733-49E5-A690-D6F402E417B8}"/>
                </a:ext>
              </a:extLst>
            </p:cNvPr>
            <p:cNvSpPr/>
            <p:nvPr/>
          </p:nvSpPr>
          <p:spPr>
            <a:xfrm>
              <a:off x="1575182" y="4024414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5"/>
                    <a:pt x="667" y="1035"/>
                  </a:cubicBezTo>
                  <a:cubicBezTo>
                    <a:pt x="1335" y="1035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489;p41">
              <a:extLst>
                <a:ext uri="{FF2B5EF4-FFF2-40B4-BE49-F238E27FC236}">
                  <a16:creationId xmlns:a16="http://schemas.microsoft.com/office/drawing/2014/main" id="{92287375-450D-41CD-A7DE-0709BBE4EE8D}"/>
                </a:ext>
              </a:extLst>
            </p:cNvPr>
            <p:cNvSpPr/>
            <p:nvPr/>
          </p:nvSpPr>
          <p:spPr>
            <a:xfrm>
              <a:off x="1627947" y="398376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490;p41">
              <a:extLst>
                <a:ext uri="{FF2B5EF4-FFF2-40B4-BE49-F238E27FC236}">
                  <a16:creationId xmlns:a16="http://schemas.microsoft.com/office/drawing/2014/main" id="{524DDE44-07BA-4911-901F-5C2054CE6516}"/>
                </a:ext>
              </a:extLst>
            </p:cNvPr>
            <p:cNvSpPr/>
            <p:nvPr/>
          </p:nvSpPr>
          <p:spPr>
            <a:xfrm>
              <a:off x="3375228" y="3607813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0"/>
                    <a:pt x="7368" y="7170"/>
                  </a:cubicBezTo>
                  <a:cubicBezTo>
                    <a:pt x="11701" y="7170"/>
                    <a:pt x="15883" y="6435"/>
                    <a:pt x="16212" y="5838"/>
                  </a:cubicBezTo>
                  <a:cubicBezTo>
                    <a:pt x="15645" y="4471"/>
                    <a:pt x="11842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491;p41">
              <a:extLst>
                <a:ext uri="{FF2B5EF4-FFF2-40B4-BE49-F238E27FC236}">
                  <a16:creationId xmlns:a16="http://schemas.microsoft.com/office/drawing/2014/main" id="{F2F8F10C-0E65-4487-B648-4D47F1542495}"/>
                </a:ext>
              </a:extLst>
            </p:cNvPr>
            <p:cNvSpPr/>
            <p:nvPr/>
          </p:nvSpPr>
          <p:spPr>
            <a:xfrm>
              <a:off x="3537844" y="3533736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09" y="302"/>
                    <a:pt x="367" y="529"/>
                  </a:cubicBezTo>
                  <a:cubicBezTo>
                    <a:pt x="200" y="830"/>
                    <a:pt x="33" y="1197"/>
                    <a:pt x="0" y="1563"/>
                  </a:cubicBezTo>
                  <a:cubicBezTo>
                    <a:pt x="0" y="1697"/>
                    <a:pt x="67" y="1797"/>
                    <a:pt x="167" y="1830"/>
                  </a:cubicBezTo>
                  <a:cubicBezTo>
                    <a:pt x="229" y="1872"/>
                    <a:pt x="278" y="1900"/>
                    <a:pt x="330" y="1900"/>
                  </a:cubicBezTo>
                  <a:cubicBezTo>
                    <a:pt x="362" y="1900"/>
                    <a:pt x="396" y="1889"/>
                    <a:pt x="434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2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492;p41">
              <a:extLst>
                <a:ext uri="{FF2B5EF4-FFF2-40B4-BE49-F238E27FC236}">
                  <a16:creationId xmlns:a16="http://schemas.microsoft.com/office/drawing/2014/main" id="{A4FD61C4-F46B-4049-84CF-9A51B840C09A}"/>
                </a:ext>
              </a:extLst>
            </p:cNvPr>
            <p:cNvSpPr/>
            <p:nvPr/>
          </p:nvSpPr>
          <p:spPr>
            <a:xfrm>
              <a:off x="3490765" y="3567909"/>
              <a:ext cx="44235" cy="26945"/>
            </a:xfrm>
            <a:custGeom>
              <a:avLst/>
              <a:gdLst/>
              <a:ahLst/>
              <a:cxnLst/>
              <a:rect l="l" t="t" r="r" b="b"/>
              <a:pathLst>
                <a:path w="2069" h="1260" extrusionOk="0">
                  <a:moveTo>
                    <a:pt x="733" y="1"/>
                  </a:moveTo>
                  <a:cubicBezTo>
                    <a:pt x="410" y="1"/>
                    <a:pt x="34" y="156"/>
                    <a:pt x="34" y="499"/>
                  </a:cubicBezTo>
                  <a:cubicBezTo>
                    <a:pt x="1" y="899"/>
                    <a:pt x="434" y="1033"/>
                    <a:pt x="734" y="1133"/>
                  </a:cubicBezTo>
                  <a:cubicBezTo>
                    <a:pt x="975" y="1205"/>
                    <a:pt x="1250" y="1260"/>
                    <a:pt x="1510" y="1260"/>
                  </a:cubicBezTo>
                  <a:cubicBezTo>
                    <a:pt x="1610" y="1260"/>
                    <a:pt x="1709" y="1252"/>
                    <a:pt x="1802" y="1233"/>
                  </a:cubicBezTo>
                  <a:cubicBezTo>
                    <a:pt x="1935" y="1200"/>
                    <a:pt x="2002" y="1100"/>
                    <a:pt x="2035" y="966"/>
                  </a:cubicBezTo>
                  <a:cubicBezTo>
                    <a:pt x="2069" y="899"/>
                    <a:pt x="2069" y="799"/>
                    <a:pt x="1969" y="699"/>
                  </a:cubicBezTo>
                  <a:cubicBezTo>
                    <a:pt x="1735" y="399"/>
                    <a:pt x="1335" y="166"/>
                    <a:pt x="968" y="32"/>
                  </a:cubicBezTo>
                  <a:cubicBezTo>
                    <a:pt x="898" y="11"/>
                    <a:pt x="818" y="1"/>
                    <a:pt x="73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493;p41">
              <a:extLst>
                <a:ext uri="{FF2B5EF4-FFF2-40B4-BE49-F238E27FC236}">
                  <a16:creationId xmlns:a16="http://schemas.microsoft.com/office/drawing/2014/main" id="{BF1BDA7E-48DF-4D56-AE08-B75F47C4D2A9}"/>
                </a:ext>
              </a:extLst>
            </p:cNvPr>
            <p:cNvSpPr/>
            <p:nvPr/>
          </p:nvSpPr>
          <p:spPr>
            <a:xfrm>
              <a:off x="3524289" y="3502022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0"/>
                  </a:moveTo>
                  <a:cubicBezTo>
                    <a:pt x="406" y="0"/>
                    <a:pt x="290" y="232"/>
                    <a:pt x="200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8"/>
                    <a:pt x="67" y="1245"/>
                    <a:pt x="134" y="1279"/>
                  </a:cubicBezTo>
                  <a:cubicBezTo>
                    <a:pt x="167" y="1295"/>
                    <a:pt x="200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34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0"/>
                    <a:pt x="62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494;p41">
              <a:extLst>
                <a:ext uri="{FF2B5EF4-FFF2-40B4-BE49-F238E27FC236}">
                  <a16:creationId xmlns:a16="http://schemas.microsoft.com/office/drawing/2014/main" id="{3BADF912-2CE3-45A3-AF87-EA09F5AEDCE2}"/>
                </a:ext>
              </a:extLst>
            </p:cNvPr>
            <p:cNvSpPr/>
            <p:nvPr/>
          </p:nvSpPr>
          <p:spPr>
            <a:xfrm>
              <a:off x="3497906" y="3530015"/>
              <a:ext cx="29248" cy="19482"/>
            </a:xfrm>
            <a:custGeom>
              <a:avLst/>
              <a:gdLst/>
              <a:ahLst/>
              <a:cxnLst/>
              <a:rect l="l" t="t" r="r" b="b"/>
              <a:pathLst>
                <a:path w="1368" h="911" extrusionOk="0">
                  <a:moveTo>
                    <a:pt x="475" y="0"/>
                  </a:moveTo>
                  <a:cubicBezTo>
                    <a:pt x="278" y="0"/>
                    <a:pt x="79" y="66"/>
                    <a:pt x="33" y="270"/>
                  </a:cubicBezTo>
                  <a:cubicBezTo>
                    <a:pt x="0" y="537"/>
                    <a:pt x="267" y="670"/>
                    <a:pt x="467" y="770"/>
                  </a:cubicBezTo>
                  <a:cubicBezTo>
                    <a:pt x="640" y="828"/>
                    <a:pt x="862" y="910"/>
                    <a:pt x="1070" y="910"/>
                  </a:cubicBezTo>
                  <a:cubicBezTo>
                    <a:pt x="1103" y="910"/>
                    <a:pt x="1136" y="908"/>
                    <a:pt x="1168" y="904"/>
                  </a:cubicBezTo>
                  <a:cubicBezTo>
                    <a:pt x="1268" y="904"/>
                    <a:pt x="1334" y="837"/>
                    <a:pt x="1334" y="770"/>
                  </a:cubicBezTo>
                  <a:cubicBezTo>
                    <a:pt x="1368" y="703"/>
                    <a:pt x="1368" y="637"/>
                    <a:pt x="1334" y="570"/>
                  </a:cubicBezTo>
                  <a:cubicBezTo>
                    <a:pt x="1201" y="370"/>
                    <a:pt x="967" y="170"/>
                    <a:pt x="734" y="36"/>
                  </a:cubicBezTo>
                  <a:cubicBezTo>
                    <a:pt x="659" y="15"/>
                    <a:pt x="567" y="0"/>
                    <a:pt x="475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495;p41">
              <a:extLst>
                <a:ext uri="{FF2B5EF4-FFF2-40B4-BE49-F238E27FC236}">
                  <a16:creationId xmlns:a16="http://schemas.microsoft.com/office/drawing/2014/main" id="{1ECE8E35-C4F0-43E1-9DF0-083BF41A5A6F}"/>
                </a:ext>
              </a:extLst>
            </p:cNvPr>
            <p:cNvSpPr/>
            <p:nvPr/>
          </p:nvSpPr>
          <p:spPr>
            <a:xfrm>
              <a:off x="3497179" y="3485127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2" y="8073"/>
                  </a:lnTo>
                  <a:cubicBezTo>
                    <a:pt x="2970" y="5104"/>
                    <a:pt x="2169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496;p41">
              <a:extLst>
                <a:ext uri="{FF2B5EF4-FFF2-40B4-BE49-F238E27FC236}">
                  <a16:creationId xmlns:a16="http://schemas.microsoft.com/office/drawing/2014/main" id="{40FEFD4D-5DC0-46F5-ADF7-D1B93B64E0D3}"/>
                </a:ext>
              </a:extLst>
            </p:cNvPr>
            <p:cNvSpPr/>
            <p:nvPr/>
          </p:nvSpPr>
          <p:spPr>
            <a:xfrm>
              <a:off x="3473683" y="3635357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497;p41">
              <a:extLst>
                <a:ext uri="{FF2B5EF4-FFF2-40B4-BE49-F238E27FC236}">
                  <a16:creationId xmlns:a16="http://schemas.microsoft.com/office/drawing/2014/main" id="{2EE50B8C-5BA1-49A0-A3C2-6D1ACA7E2D15}"/>
                </a:ext>
              </a:extLst>
            </p:cNvPr>
            <p:cNvSpPr/>
            <p:nvPr/>
          </p:nvSpPr>
          <p:spPr>
            <a:xfrm>
              <a:off x="3423718" y="3697694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498;p41">
              <a:extLst>
                <a:ext uri="{FF2B5EF4-FFF2-40B4-BE49-F238E27FC236}">
                  <a16:creationId xmlns:a16="http://schemas.microsoft.com/office/drawing/2014/main" id="{1A61CE6A-0A76-4409-9EEC-17CC3E1C8542}"/>
                </a:ext>
              </a:extLst>
            </p:cNvPr>
            <p:cNvSpPr/>
            <p:nvPr/>
          </p:nvSpPr>
          <p:spPr>
            <a:xfrm>
              <a:off x="3462244" y="3652037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499;p41">
              <a:extLst>
                <a:ext uri="{FF2B5EF4-FFF2-40B4-BE49-F238E27FC236}">
                  <a16:creationId xmlns:a16="http://schemas.microsoft.com/office/drawing/2014/main" id="{3925B0A7-CA62-491A-8F46-EF08DA3CA3ED}"/>
                </a:ext>
              </a:extLst>
            </p:cNvPr>
            <p:cNvSpPr/>
            <p:nvPr/>
          </p:nvSpPr>
          <p:spPr>
            <a:xfrm>
              <a:off x="3496474" y="3718395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00;p41">
              <a:extLst>
                <a:ext uri="{FF2B5EF4-FFF2-40B4-BE49-F238E27FC236}">
                  <a16:creationId xmlns:a16="http://schemas.microsoft.com/office/drawing/2014/main" id="{07C9A1DD-DB44-42AB-A536-6A1FAA99BB6A}"/>
                </a:ext>
              </a:extLst>
            </p:cNvPr>
            <p:cNvSpPr/>
            <p:nvPr/>
          </p:nvSpPr>
          <p:spPr>
            <a:xfrm>
              <a:off x="3548534" y="3665595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01;p41">
              <a:extLst>
                <a:ext uri="{FF2B5EF4-FFF2-40B4-BE49-F238E27FC236}">
                  <a16:creationId xmlns:a16="http://schemas.microsoft.com/office/drawing/2014/main" id="{27B058F3-044B-423A-8A33-2AB3240379DA}"/>
                </a:ext>
              </a:extLst>
            </p:cNvPr>
            <p:cNvSpPr/>
            <p:nvPr/>
          </p:nvSpPr>
          <p:spPr>
            <a:xfrm>
              <a:off x="3589904" y="3722672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02;p41">
              <a:extLst>
                <a:ext uri="{FF2B5EF4-FFF2-40B4-BE49-F238E27FC236}">
                  <a16:creationId xmlns:a16="http://schemas.microsoft.com/office/drawing/2014/main" id="{46F72000-AACF-4421-894E-A09D9598D98C}"/>
                </a:ext>
              </a:extLst>
            </p:cNvPr>
            <p:cNvSpPr/>
            <p:nvPr/>
          </p:nvSpPr>
          <p:spPr>
            <a:xfrm>
              <a:off x="3642670" y="3681998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03;p41">
              <a:extLst>
                <a:ext uri="{FF2B5EF4-FFF2-40B4-BE49-F238E27FC236}">
                  <a16:creationId xmlns:a16="http://schemas.microsoft.com/office/drawing/2014/main" id="{6E0877F4-3B54-4127-B7EE-8650C6A7189A}"/>
                </a:ext>
              </a:extLst>
            </p:cNvPr>
            <p:cNvSpPr/>
            <p:nvPr/>
          </p:nvSpPr>
          <p:spPr>
            <a:xfrm>
              <a:off x="2967169" y="2909465"/>
              <a:ext cx="371713" cy="405909"/>
            </a:xfrm>
            <a:custGeom>
              <a:avLst/>
              <a:gdLst/>
              <a:ahLst/>
              <a:cxnLst/>
              <a:rect l="l" t="t" r="r" b="b"/>
              <a:pathLst>
                <a:path w="17386" h="18981" extrusionOk="0">
                  <a:moveTo>
                    <a:pt x="13783" y="0"/>
                  </a:moveTo>
                  <a:cubicBezTo>
                    <a:pt x="12282" y="1535"/>
                    <a:pt x="11081" y="3336"/>
                    <a:pt x="9413" y="4804"/>
                  </a:cubicBezTo>
                  <a:cubicBezTo>
                    <a:pt x="7612" y="6305"/>
                    <a:pt x="5677" y="7572"/>
                    <a:pt x="3943" y="9140"/>
                  </a:cubicBezTo>
                  <a:cubicBezTo>
                    <a:pt x="2708" y="10207"/>
                    <a:pt x="2108" y="11308"/>
                    <a:pt x="1407" y="12843"/>
                  </a:cubicBezTo>
                  <a:cubicBezTo>
                    <a:pt x="1" y="16015"/>
                    <a:pt x="1609" y="18867"/>
                    <a:pt x="1609" y="18977"/>
                  </a:cubicBezTo>
                  <a:lnTo>
                    <a:pt x="1609" y="18977"/>
                  </a:lnTo>
                  <a:cubicBezTo>
                    <a:pt x="3247" y="16179"/>
                    <a:pt x="9081" y="16511"/>
                    <a:pt x="12148" y="14210"/>
                  </a:cubicBezTo>
                  <a:cubicBezTo>
                    <a:pt x="15251" y="11909"/>
                    <a:pt x="17185" y="7972"/>
                    <a:pt x="17319" y="4103"/>
                  </a:cubicBezTo>
                  <a:cubicBezTo>
                    <a:pt x="17385" y="2635"/>
                    <a:pt x="16785" y="1401"/>
                    <a:pt x="16585" y="67"/>
                  </a:cubicBezTo>
                  <a:lnTo>
                    <a:pt x="13783" y="0"/>
                  </a:lnTo>
                  <a:close/>
                  <a:moveTo>
                    <a:pt x="1609" y="18977"/>
                  </a:moveTo>
                  <a:cubicBezTo>
                    <a:pt x="1609" y="18978"/>
                    <a:pt x="1608" y="18979"/>
                    <a:pt x="1608" y="18980"/>
                  </a:cubicBezTo>
                  <a:cubicBezTo>
                    <a:pt x="1609" y="18980"/>
                    <a:pt x="1609" y="18979"/>
                    <a:pt x="1609" y="18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04;p41">
              <a:extLst>
                <a:ext uri="{FF2B5EF4-FFF2-40B4-BE49-F238E27FC236}">
                  <a16:creationId xmlns:a16="http://schemas.microsoft.com/office/drawing/2014/main" id="{1E8477B4-9BEE-49C9-B0B3-2AD7DE388FBF}"/>
                </a:ext>
              </a:extLst>
            </p:cNvPr>
            <p:cNvSpPr/>
            <p:nvPr/>
          </p:nvSpPr>
          <p:spPr>
            <a:xfrm>
              <a:off x="2970141" y="3760481"/>
              <a:ext cx="137666" cy="154400"/>
            </a:xfrm>
            <a:custGeom>
              <a:avLst/>
              <a:gdLst/>
              <a:ahLst/>
              <a:cxnLst/>
              <a:rect l="l" t="t" r="r" b="b"/>
              <a:pathLst>
                <a:path w="6439" h="7220" extrusionOk="0">
                  <a:moveTo>
                    <a:pt x="2703" y="0"/>
                  </a:moveTo>
                  <a:lnTo>
                    <a:pt x="1" y="1735"/>
                  </a:lnTo>
                  <a:cubicBezTo>
                    <a:pt x="901" y="2702"/>
                    <a:pt x="2102" y="7005"/>
                    <a:pt x="2803" y="7005"/>
                  </a:cubicBezTo>
                  <a:cubicBezTo>
                    <a:pt x="3170" y="6972"/>
                    <a:pt x="2302" y="5371"/>
                    <a:pt x="2302" y="4870"/>
                  </a:cubicBezTo>
                  <a:lnTo>
                    <a:pt x="2302" y="4870"/>
                  </a:lnTo>
                  <a:cubicBezTo>
                    <a:pt x="2620" y="5410"/>
                    <a:pt x="3905" y="7220"/>
                    <a:pt x="4171" y="7220"/>
                  </a:cubicBezTo>
                  <a:cubicBezTo>
                    <a:pt x="4185" y="7220"/>
                    <a:pt x="4196" y="7215"/>
                    <a:pt x="4204" y="7205"/>
                  </a:cubicBezTo>
                  <a:cubicBezTo>
                    <a:pt x="4504" y="7005"/>
                    <a:pt x="3537" y="5237"/>
                    <a:pt x="3236" y="4403"/>
                  </a:cubicBezTo>
                  <a:lnTo>
                    <a:pt x="3236" y="4403"/>
                  </a:lnTo>
                  <a:cubicBezTo>
                    <a:pt x="3787" y="5019"/>
                    <a:pt x="5031" y="7178"/>
                    <a:pt x="5254" y="7178"/>
                  </a:cubicBezTo>
                  <a:cubicBezTo>
                    <a:pt x="5261" y="7178"/>
                    <a:pt x="5267" y="7176"/>
                    <a:pt x="5271" y="7172"/>
                  </a:cubicBezTo>
                  <a:cubicBezTo>
                    <a:pt x="5805" y="6805"/>
                    <a:pt x="4137" y="4770"/>
                    <a:pt x="3904" y="4003"/>
                  </a:cubicBezTo>
                  <a:lnTo>
                    <a:pt x="3904" y="4003"/>
                  </a:lnTo>
                  <a:cubicBezTo>
                    <a:pt x="4556" y="4591"/>
                    <a:pt x="5496" y="6040"/>
                    <a:pt x="5849" y="6040"/>
                  </a:cubicBezTo>
                  <a:cubicBezTo>
                    <a:pt x="5857" y="6040"/>
                    <a:pt x="5864" y="6039"/>
                    <a:pt x="5872" y="6038"/>
                  </a:cubicBezTo>
                  <a:cubicBezTo>
                    <a:pt x="6439" y="5804"/>
                    <a:pt x="4504" y="3503"/>
                    <a:pt x="3870" y="2502"/>
                  </a:cubicBezTo>
                  <a:lnTo>
                    <a:pt x="3870" y="2502"/>
                  </a:lnTo>
                  <a:cubicBezTo>
                    <a:pt x="4004" y="2535"/>
                    <a:pt x="4104" y="2635"/>
                    <a:pt x="4237" y="2635"/>
                  </a:cubicBezTo>
                  <a:cubicBezTo>
                    <a:pt x="4644" y="2839"/>
                    <a:pt x="5283" y="3391"/>
                    <a:pt x="5712" y="3391"/>
                  </a:cubicBezTo>
                  <a:cubicBezTo>
                    <a:pt x="5846" y="3391"/>
                    <a:pt x="5959" y="3337"/>
                    <a:pt x="6038" y="3203"/>
                  </a:cubicBezTo>
                  <a:cubicBezTo>
                    <a:pt x="6272" y="2936"/>
                    <a:pt x="3136" y="734"/>
                    <a:pt x="2703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05;p41">
              <a:extLst>
                <a:ext uri="{FF2B5EF4-FFF2-40B4-BE49-F238E27FC236}">
                  <a16:creationId xmlns:a16="http://schemas.microsoft.com/office/drawing/2014/main" id="{210BB598-559F-45A3-A8D9-5A2CAA255F3C}"/>
                </a:ext>
              </a:extLst>
            </p:cNvPr>
            <p:cNvSpPr/>
            <p:nvPr/>
          </p:nvSpPr>
          <p:spPr>
            <a:xfrm>
              <a:off x="3195508" y="3745490"/>
              <a:ext cx="166187" cy="145824"/>
            </a:xfrm>
            <a:custGeom>
              <a:avLst/>
              <a:gdLst/>
              <a:ahLst/>
              <a:cxnLst/>
              <a:rect l="l" t="t" r="r" b="b"/>
              <a:pathLst>
                <a:path w="7773" h="6819" extrusionOk="0">
                  <a:moveTo>
                    <a:pt x="2069" y="1"/>
                  </a:moveTo>
                  <a:lnTo>
                    <a:pt x="1" y="2603"/>
                  </a:lnTo>
                  <a:cubicBezTo>
                    <a:pt x="1194" y="3215"/>
                    <a:pt x="3726" y="6819"/>
                    <a:pt x="4527" y="6819"/>
                  </a:cubicBezTo>
                  <a:cubicBezTo>
                    <a:pt x="4555" y="6819"/>
                    <a:pt x="4581" y="6815"/>
                    <a:pt x="4604" y="6806"/>
                  </a:cubicBezTo>
                  <a:cubicBezTo>
                    <a:pt x="4938" y="6672"/>
                    <a:pt x="3537" y="5405"/>
                    <a:pt x="3336" y="4904"/>
                  </a:cubicBezTo>
                  <a:lnTo>
                    <a:pt x="3336" y="4904"/>
                  </a:lnTo>
                  <a:cubicBezTo>
                    <a:pt x="3825" y="5332"/>
                    <a:pt x="5602" y="6572"/>
                    <a:pt x="5974" y="6572"/>
                  </a:cubicBezTo>
                  <a:cubicBezTo>
                    <a:pt x="6008" y="6572"/>
                    <a:pt x="6030" y="6561"/>
                    <a:pt x="6038" y="6539"/>
                  </a:cubicBezTo>
                  <a:cubicBezTo>
                    <a:pt x="6272" y="6239"/>
                    <a:pt x="4671" y="4838"/>
                    <a:pt x="4104" y="4137"/>
                  </a:cubicBezTo>
                  <a:lnTo>
                    <a:pt x="4104" y="4137"/>
                  </a:lnTo>
                  <a:cubicBezTo>
                    <a:pt x="4862" y="4548"/>
                    <a:pt x="6726" y="6154"/>
                    <a:pt x="7035" y="6154"/>
                  </a:cubicBezTo>
                  <a:cubicBezTo>
                    <a:pt x="7053" y="6154"/>
                    <a:pt x="7065" y="6149"/>
                    <a:pt x="7072" y="6138"/>
                  </a:cubicBezTo>
                  <a:cubicBezTo>
                    <a:pt x="7473" y="5605"/>
                    <a:pt x="5138" y="4170"/>
                    <a:pt x="4671" y="3503"/>
                  </a:cubicBezTo>
                  <a:lnTo>
                    <a:pt x="4671" y="3503"/>
                  </a:lnTo>
                  <a:cubicBezTo>
                    <a:pt x="5450" y="3815"/>
                    <a:pt x="6781" y="4854"/>
                    <a:pt x="7198" y="4854"/>
                  </a:cubicBezTo>
                  <a:cubicBezTo>
                    <a:pt x="7228" y="4854"/>
                    <a:pt x="7253" y="4849"/>
                    <a:pt x="7273" y="4838"/>
                  </a:cubicBezTo>
                  <a:cubicBezTo>
                    <a:pt x="7773" y="4404"/>
                    <a:pt x="5071" y="2803"/>
                    <a:pt x="4104" y="2069"/>
                  </a:cubicBezTo>
                  <a:cubicBezTo>
                    <a:pt x="4148" y="2058"/>
                    <a:pt x="4193" y="2054"/>
                    <a:pt x="4237" y="2054"/>
                  </a:cubicBezTo>
                  <a:cubicBezTo>
                    <a:pt x="4326" y="2054"/>
                    <a:pt x="4415" y="2069"/>
                    <a:pt x="4504" y="2069"/>
                  </a:cubicBezTo>
                  <a:cubicBezTo>
                    <a:pt x="4883" y="2090"/>
                    <a:pt x="5515" y="2311"/>
                    <a:pt x="5972" y="2311"/>
                  </a:cubicBezTo>
                  <a:cubicBezTo>
                    <a:pt x="6238" y="2311"/>
                    <a:pt x="6444" y="2236"/>
                    <a:pt x="6505" y="2002"/>
                  </a:cubicBezTo>
                  <a:cubicBezTo>
                    <a:pt x="6605" y="1635"/>
                    <a:pt x="2769" y="568"/>
                    <a:pt x="2069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06;p41">
              <a:extLst>
                <a:ext uri="{FF2B5EF4-FFF2-40B4-BE49-F238E27FC236}">
                  <a16:creationId xmlns:a16="http://schemas.microsoft.com/office/drawing/2014/main" id="{F569BF0A-4CF4-4B8B-8F6F-D03496A0F348}"/>
                </a:ext>
              </a:extLst>
            </p:cNvPr>
            <p:cNvSpPr/>
            <p:nvPr/>
          </p:nvSpPr>
          <p:spPr>
            <a:xfrm>
              <a:off x="1764886" y="3745639"/>
              <a:ext cx="199711" cy="330890"/>
            </a:xfrm>
            <a:custGeom>
              <a:avLst/>
              <a:gdLst/>
              <a:ahLst/>
              <a:cxnLst/>
              <a:rect l="l" t="t" r="r" b="b"/>
              <a:pathLst>
                <a:path w="9341" h="15473" extrusionOk="0">
                  <a:moveTo>
                    <a:pt x="5349" y="0"/>
                  </a:moveTo>
                  <a:cubicBezTo>
                    <a:pt x="4998" y="0"/>
                    <a:pt x="4617" y="103"/>
                    <a:pt x="4203" y="327"/>
                  </a:cubicBezTo>
                  <a:cubicBezTo>
                    <a:pt x="0" y="2596"/>
                    <a:pt x="3536" y="4964"/>
                    <a:pt x="2635" y="8433"/>
                  </a:cubicBezTo>
                  <a:cubicBezTo>
                    <a:pt x="1313" y="11641"/>
                    <a:pt x="3465" y="15472"/>
                    <a:pt x="5388" y="15472"/>
                  </a:cubicBezTo>
                  <a:cubicBezTo>
                    <a:pt x="5404" y="15472"/>
                    <a:pt x="5421" y="15472"/>
                    <a:pt x="5437" y="15472"/>
                  </a:cubicBezTo>
                  <a:cubicBezTo>
                    <a:pt x="8340" y="15371"/>
                    <a:pt x="9340" y="14904"/>
                    <a:pt x="9340" y="12202"/>
                  </a:cubicBezTo>
                  <a:cubicBezTo>
                    <a:pt x="9340" y="9127"/>
                    <a:pt x="8659" y="0"/>
                    <a:pt x="5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07;p41">
              <a:extLst>
                <a:ext uri="{FF2B5EF4-FFF2-40B4-BE49-F238E27FC236}">
                  <a16:creationId xmlns:a16="http://schemas.microsoft.com/office/drawing/2014/main" id="{0DE4284B-53AD-421C-AA7F-B4135CE79D2D}"/>
                </a:ext>
              </a:extLst>
            </p:cNvPr>
            <p:cNvSpPr/>
            <p:nvPr/>
          </p:nvSpPr>
          <p:spPr>
            <a:xfrm>
              <a:off x="1819790" y="3994454"/>
              <a:ext cx="144807" cy="82076"/>
            </a:xfrm>
            <a:custGeom>
              <a:avLst/>
              <a:gdLst/>
              <a:ahLst/>
              <a:cxnLst/>
              <a:rect l="l" t="t" r="r" b="b"/>
              <a:pathLst>
                <a:path w="6773" h="3838" extrusionOk="0">
                  <a:moveTo>
                    <a:pt x="6739" y="0"/>
                  </a:moveTo>
                  <a:cubicBezTo>
                    <a:pt x="4471" y="0"/>
                    <a:pt x="2169" y="167"/>
                    <a:pt x="1" y="868"/>
                  </a:cubicBezTo>
                  <a:cubicBezTo>
                    <a:pt x="528" y="2580"/>
                    <a:pt x="1705" y="3837"/>
                    <a:pt x="2826" y="3837"/>
                  </a:cubicBezTo>
                  <a:cubicBezTo>
                    <a:pt x="2840" y="3837"/>
                    <a:pt x="2855" y="3837"/>
                    <a:pt x="2869" y="3837"/>
                  </a:cubicBezTo>
                  <a:cubicBezTo>
                    <a:pt x="5772" y="3736"/>
                    <a:pt x="6772" y="3269"/>
                    <a:pt x="6772" y="567"/>
                  </a:cubicBezTo>
                  <a:cubicBezTo>
                    <a:pt x="6772" y="401"/>
                    <a:pt x="6772" y="201"/>
                    <a:pt x="673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508;p41">
              <a:extLst>
                <a:ext uri="{FF2B5EF4-FFF2-40B4-BE49-F238E27FC236}">
                  <a16:creationId xmlns:a16="http://schemas.microsoft.com/office/drawing/2014/main" id="{20CFA539-9700-4F41-A7D1-46E37F4849B0}"/>
                </a:ext>
              </a:extLst>
            </p:cNvPr>
            <p:cNvSpPr/>
            <p:nvPr/>
          </p:nvSpPr>
          <p:spPr>
            <a:xfrm>
              <a:off x="1782717" y="3771879"/>
              <a:ext cx="114126" cy="304651"/>
            </a:xfrm>
            <a:custGeom>
              <a:avLst/>
              <a:gdLst/>
              <a:ahLst/>
              <a:cxnLst/>
              <a:rect l="l" t="t" r="r" b="b"/>
              <a:pathLst>
                <a:path w="5338" h="14246" extrusionOk="0">
                  <a:moveTo>
                    <a:pt x="2102" y="1"/>
                  </a:moveTo>
                  <a:cubicBezTo>
                    <a:pt x="0" y="2002"/>
                    <a:pt x="2602" y="4171"/>
                    <a:pt x="1801" y="7173"/>
                  </a:cubicBezTo>
                  <a:cubicBezTo>
                    <a:pt x="479" y="10414"/>
                    <a:pt x="2631" y="14245"/>
                    <a:pt x="4521" y="14245"/>
                  </a:cubicBezTo>
                  <a:cubicBezTo>
                    <a:pt x="4538" y="14245"/>
                    <a:pt x="4554" y="14245"/>
                    <a:pt x="4570" y="14245"/>
                  </a:cubicBezTo>
                  <a:cubicBezTo>
                    <a:pt x="4837" y="14245"/>
                    <a:pt x="5104" y="14211"/>
                    <a:pt x="5337" y="14211"/>
                  </a:cubicBezTo>
                  <a:cubicBezTo>
                    <a:pt x="4237" y="13144"/>
                    <a:pt x="3303" y="11943"/>
                    <a:pt x="3036" y="10442"/>
                  </a:cubicBezTo>
                  <a:cubicBezTo>
                    <a:pt x="2735" y="8741"/>
                    <a:pt x="3136" y="7106"/>
                    <a:pt x="2936" y="5405"/>
                  </a:cubicBezTo>
                  <a:cubicBezTo>
                    <a:pt x="2735" y="3604"/>
                    <a:pt x="2335" y="1802"/>
                    <a:pt x="21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509;p41">
              <a:extLst>
                <a:ext uri="{FF2B5EF4-FFF2-40B4-BE49-F238E27FC236}">
                  <a16:creationId xmlns:a16="http://schemas.microsoft.com/office/drawing/2014/main" id="{08C46D6D-3142-43BF-A1F5-C82E3FEAC5FA}"/>
                </a:ext>
              </a:extLst>
            </p:cNvPr>
            <p:cNvSpPr/>
            <p:nvPr/>
          </p:nvSpPr>
          <p:spPr>
            <a:xfrm>
              <a:off x="1878286" y="3746923"/>
              <a:ext cx="68480" cy="105599"/>
            </a:xfrm>
            <a:custGeom>
              <a:avLst/>
              <a:gdLst/>
              <a:ahLst/>
              <a:cxnLst/>
              <a:rect l="l" t="t" r="r" b="b"/>
              <a:pathLst>
                <a:path w="3203" h="4938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335"/>
                    <a:pt x="67" y="2936"/>
                    <a:pt x="901" y="3703"/>
                  </a:cubicBezTo>
                  <a:cubicBezTo>
                    <a:pt x="1601" y="4370"/>
                    <a:pt x="2368" y="4704"/>
                    <a:pt x="3202" y="4937"/>
                  </a:cubicBezTo>
                  <a:cubicBezTo>
                    <a:pt x="2635" y="2536"/>
                    <a:pt x="1701" y="434"/>
                    <a:pt x="200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510;p41">
              <a:extLst>
                <a:ext uri="{FF2B5EF4-FFF2-40B4-BE49-F238E27FC236}">
                  <a16:creationId xmlns:a16="http://schemas.microsoft.com/office/drawing/2014/main" id="{CF077037-29BA-4733-B62F-4067762D3789}"/>
                </a:ext>
              </a:extLst>
            </p:cNvPr>
            <p:cNvSpPr/>
            <p:nvPr/>
          </p:nvSpPr>
          <p:spPr>
            <a:xfrm>
              <a:off x="1927481" y="3883894"/>
              <a:ext cx="29975" cy="20701"/>
            </a:xfrm>
            <a:custGeom>
              <a:avLst/>
              <a:gdLst/>
              <a:ahLst/>
              <a:cxnLst/>
              <a:rect l="l" t="t" r="r" b="b"/>
              <a:pathLst>
                <a:path w="1402" h="968" extrusionOk="0">
                  <a:moveTo>
                    <a:pt x="601" y="0"/>
                  </a:moveTo>
                  <a:cubicBezTo>
                    <a:pt x="1" y="0"/>
                    <a:pt x="1" y="967"/>
                    <a:pt x="601" y="967"/>
                  </a:cubicBezTo>
                  <a:lnTo>
                    <a:pt x="1402" y="967"/>
                  </a:lnTo>
                  <a:cubicBezTo>
                    <a:pt x="1335" y="634"/>
                    <a:pt x="1302" y="300"/>
                    <a:pt x="12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511;p41">
              <a:extLst>
                <a:ext uri="{FF2B5EF4-FFF2-40B4-BE49-F238E27FC236}">
                  <a16:creationId xmlns:a16="http://schemas.microsoft.com/office/drawing/2014/main" id="{393B9808-F5D6-4097-9C1D-B36C6BA92EC7}"/>
                </a:ext>
              </a:extLst>
            </p:cNvPr>
            <p:cNvSpPr/>
            <p:nvPr/>
          </p:nvSpPr>
          <p:spPr>
            <a:xfrm>
              <a:off x="1927481" y="3923114"/>
              <a:ext cx="33545" cy="20722"/>
            </a:xfrm>
            <a:custGeom>
              <a:avLst/>
              <a:gdLst/>
              <a:ahLst/>
              <a:cxnLst/>
              <a:rect l="l" t="t" r="r" b="b"/>
              <a:pathLst>
                <a:path w="1569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lnTo>
                    <a:pt x="1568" y="968"/>
                  </a:lnTo>
                  <a:cubicBezTo>
                    <a:pt x="1568" y="634"/>
                    <a:pt x="1535" y="334"/>
                    <a:pt x="15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512;p41">
              <a:extLst>
                <a:ext uri="{FF2B5EF4-FFF2-40B4-BE49-F238E27FC236}">
                  <a16:creationId xmlns:a16="http://schemas.microsoft.com/office/drawing/2014/main" id="{2C3B1C8B-1D97-4075-BFC8-6FCD11AADF31}"/>
                </a:ext>
              </a:extLst>
            </p:cNvPr>
            <p:cNvSpPr/>
            <p:nvPr/>
          </p:nvSpPr>
          <p:spPr>
            <a:xfrm>
              <a:off x="1927481" y="3958078"/>
              <a:ext cx="36389" cy="20701"/>
            </a:xfrm>
            <a:custGeom>
              <a:avLst/>
              <a:gdLst/>
              <a:ahLst/>
              <a:cxnLst/>
              <a:rect l="l" t="t" r="r" b="b"/>
              <a:pathLst>
                <a:path w="1702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lnTo>
                    <a:pt x="1702" y="968"/>
                  </a:lnTo>
                  <a:cubicBezTo>
                    <a:pt x="1669" y="667"/>
                    <a:pt x="1669" y="334"/>
                    <a:pt x="16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513;p41">
              <a:extLst>
                <a:ext uri="{FF2B5EF4-FFF2-40B4-BE49-F238E27FC236}">
                  <a16:creationId xmlns:a16="http://schemas.microsoft.com/office/drawing/2014/main" id="{514B683D-C0FE-4B1E-BD02-003EDE83C29C}"/>
                </a:ext>
              </a:extLst>
            </p:cNvPr>
            <p:cNvSpPr/>
            <p:nvPr/>
          </p:nvSpPr>
          <p:spPr>
            <a:xfrm>
              <a:off x="2383196" y="4046077"/>
              <a:ext cx="326665" cy="206322"/>
            </a:xfrm>
            <a:custGeom>
              <a:avLst/>
              <a:gdLst/>
              <a:ahLst/>
              <a:cxnLst/>
              <a:rect l="l" t="t" r="r" b="b"/>
              <a:pathLst>
                <a:path w="15279" h="9648" extrusionOk="0">
                  <a:moveTo>
                    <a:pt x="2737" y="0"/>
                  </a:moveTo>
                  <a:cubicBezTo>
                    <a:pt x="1162" y="0"/>
                    <a:pt x="56" y="590"/>
                    <a:pt x="34" y="2223"/>
                  </a:cubicBezTo>
                  <a:cubicBezTo>
                    <a:pt x="1" y="6993"/>
                    <a:pt x="3804" y="5025"/>
                    <a:pt x="6372" y="7494"/>
                  </a:cubicBezTo>
                  <a:cubicBezTo>
                    <a:pt x="7591" y="8990"/>
                    <a:pt x="9506" y="9647"/>
                    <a:pt x="11119" y="9647"/>
                  </a:cubicBezTo>
                  <a:cubicBezTo>
                    <a:pt x="12419" y="9647"/>
                    <a:pt x="13524" y="9220"/>
                    <a:pt x="13911" y="8461"/>
                  </a:cubicBezTo>
                  <a:cubicBezTo>
                    <a:pt x="15212" y="5859"/>
                    <a:pt x="15278" y="4758"/>
                    <a:pt x="12910" y="3457"/>
                  </a:cubicBezTo>
                  <a:cubicBezTo>
                    <a:pt x="10930" y="2367"/>
                    <a:pt x="5892" y="0"/>
                    <a:pt x="2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514;p41">
              <a:extLst>
                <a:ext uri="{FF2B5EF4-FFF2-40B4-BE49-F238E27FC236}">
                  <a16:creationId xmlns:a16="http://schemas.microsoft.com/office/drawing/2014/main" id="{5DEC3F51-94D4-4F0C-A955-7250D388D776}"/>
                </a:ext>
              </a:extLst>
            </p:cNvPr>
            <p:cNvSpPr/>
            <p:nvPr/>
          </p:nvSpPr>
          <p:spPr>
            <a:xfrm>
              <a:off x="2595008" y="4114296"/>
              <a:ext cx="114853" cy="137933"/>
            </a:xfrm>
            <a:custGeom>
              <a:avLst/>
              <a:gdLst/>
              <a:ahLst/>
              <a:cxnLst/>
              <a:rect l="l" t="t" r="r" b="b"/>
              <a:pathLst>
                <a:path w="5372" h="6450" extrusionOk="0">
                  <a:moveTo>
                    <a:pt x="2503" y="0"/>
                  </a:moveTo>
                  <a:cubicBezTo>
                    <a:pt x="1402" y="2002"/>
                    <a:pt x="435" y="4070"/>
                    <a:pt x="1" y="6338"/>
                  </a:cubicBezTo>
                  <a:cubicBezTo>
                    <a:pt x="404" y="6413"/>
                    <a:pt x="803" y="6449"/>
                    <a:pt x="1184" y="6449"/>
                  </a:cubicBezTo>
                  <a:cubicBezTo>
                    <a:pt x="2504" y="6449"/>
                    <a:pt x="3616" y="6014"/>
                    <a:pt x="4004" y="5238"/>
                  </a:cubicBezTo>
                  <a:cubicBezTo>
                    <a:pt x="5305" y="2669"/>
                    <a:pt x="5371" y="1568"/>
                    <a:pt x="3003" y="267"/>
                  </a:cubicBezTo>
                  <a:cubicBezTo>
                    <a:pt x="2870" y="167"/>
                    <a:pt x="2703" y="67"/>
                    <a:pt x="250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515;p41">
              <a:extLst>
                <a:ext uri="{FF2B5EF4-FFF2-40B4-BE49-F238E27FC236}">
                  <a16:creationId xmlns:a16="http://schemas.microsoft.com/office/drawing/2014/main" id="{3DEFE422-809F-41D2-A397-FFF3B77458A3}"/>
                </a:ext>
              </a:extLst>
            </p:cNvPr>
            <p:cNvSpPr/>
            <p:nvPr/>
          </p:nvSpPr>
          <p:spPr>
            <a:xfrm>
              <a:off x="2387493" y="4126421"/>
              <a:ext cx="300261" cy="126214"/>
            </a:xfrm>
            <a:custGeom>
              <a:avLst/>
              <a:gdLst/>
              <a:ahLst/>
              <a:cxnLst/>
              <a:rect l="l" t="t" r="r" b="b"/>
              <a:pathLst>
                <a:path w="14044" h="5902" extrusionOk="0">
                  <a:moveTo>
                    <a:pt x="0" y="1"/>
                  </a:moveTo>
                  <a:cubicBezTo>
                    <a:pt x="767" y="2803"/>
                    <a:pt x="3936" y="1568"/>
                    <a:pt x="6171" y="3737"/>
                  </a:cubicBezTo>
                  <a:cubicBezTo>
                    <a:pt x="7385" y="5245"/>
                    <a:pt x="9289" y="5901"/>
                    <a:pt x="10898" y="5901"/>
                  </a:cubicBezTo>
                  <a:cubicBezTo>
                    <a:pt x="12207" y="5901"/>
                    <a:pt x="13321" y="5467"/>
                    <a:pt x="13710" y="4704"/>
                  </a:cubicBezTo>
                  <a:cubicBezTo>
                    <a:pt x="13843" y="4470"/>
                    <a:pt x="13943" y="4237"/>
                    <a:pt x="14043" y="4003"/>
                  </a:cubicBezTo>
                  <a:lnTo>
                    <a:pt x="14043" y="4003"/>
                  </a:lnTo>
                  <a:cubicBezTo>
                    <a:pt x="13129" y="4288"/>
                    <a:pt x="12214" y="4498"/>
                    <a:pt x="11314" y="4498"/>
                  </a:cubicBezTo>
                  <a:cubicBezTo>
                    <a:pt x="10737" y="4498"/>
                    <a:pt x="10167" y="4412"/>
                    <a:pt x="9607" y="4204"/>
                  </a:cubicBezTo>
                  <a:cubicBezTo>
                    <a:pt x="8006" y="3636"/>
                    <a:pt x="6738" y="2502"/>
                    <a:pt x="5170" y="1869"/>
                  </a:cubicBezTo>
                  <a:cubicBezTo>
                    <a:pt x="3469" y="1168"/>
                    <a:pt x="1735" y="668"/>
                    <a:pt x="0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516;p41">
              <a:extLst>
                <a:ext uri="{FF2B5EF4-FFF2-40B4-BE49-F238E27FC236}">
                  <a16:creationId xmlns:a16="http://schemas.microsoft.com/office/drawing/2014/main" id="{05586000-EA4B-4843-86B5-907570BA5182}"/>
                </a:ext>
              </a:extLst>
            </p:cNvPr>
            <p:cNvSpPr/>
            <p:nvPr/>
          </p:nvSpPr>
          <p:spPr>
            <a:xfrm>
              <a:off x="2393180" y="4049734"/>
              <a:ext cx="123405" cy="43625"/>
            </a:xfrm>
            <a:custGeom>
              <a:avLst/>
              <a:gdLst/>
              <a:ahLst/>
              <a:cxnLst/>
              <a:rect l="l" t="t" r="r" b="b"/>
              <a:pathLst>
                <a:path w="5772" h="2040" extrusionOk="0">
                  <a:moveTo>
                    <a:pt x="2457" y="0"/>
                  </a:moveTo>
                  <a:cubicBezTo>
                    <a:pt x="1426" y="0"/>
                    <a:pt x="562" y="223"/>
                    <a:pt x="1" y="785"/>
                  </a:cubicBezTo>
                  <a:cubicBezTo>
                    <a:pt x="849" y="1468"/>
                    <a:pt x="1965" y="2040"/>
                    <a:pt x="2947" y="2040"/>
                  </a:cubicBezTo>
                  <a:cubicBezTo>
                    <a:pt x="3163" y="2040"/>
                    <a:pt x="3372" y="2012"/>
                    <a:pt x="3570" y="1952"/>
                  </a:cubicBezTo>
                  <a:cubicBezTo>
                    <a:pt x="4471" y="1652"/>
                    <a:pt x="5171" y="1118"/>
                    <a:pt x="5772" y="518"/>
                  </a:cubicBezTo>
                  <a:cubicBezTo>
                    <a:pt x="4594" y="207"/>
                    <a:pt x="3448" y="0"/>
                    <a:pt x="2457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517;p41">
              <a:extLst>
                <a:ext uri="{FF2B5EF4-FFF2-40B4-BE49-F238E27FC236}">
                  <a16:creationId xmlns:a16="http://schemas.microsoft.com/office/drawing/2014/main" id="{A99AB73E-9E3F-45CF-9961-58143E196E2A}"/>
                </a:ext>
              </a:extLst>
            </p:cNvPr>
            <p:cNvSpPr/>
            <p:nvPr/>
          </p:nvSpPr>
          <p:spPr>
            <a:xfrm>
              <a:off x="2535678" y="4069344"/>
              <a:ext cx="30830" cy="27180"/>
            </a:xfrm>
            <a:custGeom>
              <a:avLst/>
              <a:gdLst/>
              <a:ahLst/>
              <a:cxnLst/>
              <a:rect l="l" t="t" r="r" b="b"/>
              <a:pathLst>
                <a:path w="1442" h="1271" extrusionOk="0">
                  <a:moveTo>
                    <a:pt x="541" y="1"/>
                  </a:moveTo>
                  <a:cubicBezTo>
                    <a:pt x="441" y="201"/>
                    <a:pt x="341" y="368"/>
                    <a:pt x="207" y="568"/>
                  </a:cubicBezTo>
                  <a:cubicBezTo>
                    <a:pt x="1" y="935"/>
                    <a:pt x="347" y="1271"/>
                    <a:pt x="681" y="1271"/>
                  </a:cubicBezTo>
                  <a:cubicBezTo>
                    <a:pt x="832" y="1271"/>
                    <a:pt x="981" y="1202"/>
                    <a:pt x="1075" y="1035"/>
                  </a:cubicBezTo>
                  <a:cubicBezTo>
                    <a:pt x="1208" y="802"/>
                    <a:pt x="1308" y="568"/>
                    <a:pt x="1442" y="335"/>
                  </a:cubicBezTo>
                  <a:cubicBezTo>
                    <a:pt x="1141" y="234"/>
                    <a:pt x="841" y="101"/>
                    <a:pt x="54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518;p41">
              <a:extLst>
                <a:ext uri="{FF2B5EF4-FFF2-40B4-BE49-F238E27FC236}">
                  <a16:creationId xmlns:a16="http://schemas.microsoft.com/office/drawing/2014/main" id="{2C10DA76-96A2-447E-9EBB-D46D3E9529B3}"/>
                </a:ext>
              </a:extLst>
            </p:cNvPr>
            <p:cNvSpPr/>
            <p:nvPr/>
          </p:nvSpPr>
          <p:spPr>
            <a:xfrm>
              <a:off x="2570698" y="4083629"/>
              <a:ext cx="32177" cy="31906"/>
            </a:xfrm>
            <a:custGeom>
              <a:avLst/>
              <a:gdLst/>
              <a:ahLst/>
              <a:cxnLst/>
              <a:rect l="l" t="t" r="r" b="b"/>
              <a:pathLst>
                <a:path w="1505" h="1492" extrusionOk="0">
                  <a:moveTo>
                    <a:pt x="604" y="0"/>
                  </a:moveTo>
                  <a:cubicBezTo>
                    <a:pt x="471" y="267"/>
                    <a:pt x="337" y="534"/>
                    <a:pt x="204" y="767"/>
                  </a:cubicBezTo>
                  <a:cubicBezTo>
                    <a:pt x="0" y="1153"/>
                    <a:pt x="320" y="1492"/>
                    <a:pt x="640" y="1492"/>
                  </a:cubicBezTo>
                  <a:cubicBezTo>
                    <a:pt x="791" y="1492"/>
                    <a:pt x="942" y="1416"/>
                    <a:pt x="1038" y="1234"/>
                  </a:cubicBezTo>
                  <a:cubicBezTo>
                    <a:pt x="1205" y="967"/>
                    <a:pt x="1338" y="667"/>
                    <a:pt x="1505" y="400"/>
                  </a:cubicBezTo>
                  <a:cubicBezTo>
                    <a:pt x="1205" y="267"/>
                    <a:pt x="938" y="134"/>
                    <a:pt x="60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519;p41">
              <a:extLst>
                <a:ext uri="{FF2B5EF4-FFF2-40B4-BE49-F238E27FC236}">
                  <a16:creationId xmlns:a16="http://schemas.microsoft.com/office/drawing/2014/main" id="{AD3795E2-56B5-470E-8923-DBC648FA5B36}"/>
                </a:ext>
              </a:extLst>
            </p:cNvPr>
            <p:cNvSpPr/>
            <p:nvPr/>
          </p:nvSpPr>
          <p:spPr>
            <a:xfrm>
              <a:off x="2601293" y="4097893"/>
              <a:ext cx="33674" cy="34302"/>
            </a:xfrm>
            <a:custGeom>
              <a:avLst/>
              <a:gdLst/>
              <a:ahLst/>
              <a:cxnLst/>
              <a:rect l="l" t="t" r="r" b="b"/>
              <a:pathLst>
                <a:path w="1575" h="1604" extrusionOk="0">
                  <a:moveTo>
                    <a:pt x="674" y="0"/>
                  </a:moveTo>
                  <a:cubicBezTo>
                    <a:pt x="508" y="300"/>
                    <a:pt x="374" y="601"/>
                    <a:pt x="207" y="901"/>
                  </a:cubicBezTo>
                  <a:cubicBezTo>
                    <a:pt x="1" y="1268"/>
                    <a:pt x="331" y="1604"/>
                    <a:pt x="655" y="1604"/>
                  </a:cubicBezTo>
                  <a:cubicBezTo>
                    <a:pt x="802" y="1604"/>
                    <a:pt x="948" y="1534"/>
                    <a:pt x="1041" y="1368"/>
                  </a:cubicBezTo>
                  <a:cubicBezTo>
                    <a:pt x="1208" y="1068"/>
                    <a:pt x="1375" y="734"/>
                    <a:pt x="1575" y="434"/>
                  </a:cubicBezTo>
                  <a:cubicBezTo>
                    <a:pt x="1275" y="300"/>
                    <a:pt x="1008" y="167"/>
                    <a:pt x="67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520;p41">
              <a:extLst>
                <a:ext uri="{FF2B5EF4-FFF2-40B4-BE49-F238E27FC236}">
                  <a16:creationId xmlns:a16="http://schemas.microsoft.com/office/drawing/2014/main" id="{BCBF22F8-9BCF-4DC0-AC54-DA42D081EDC9}"/>
                </a:ext>
              </a:extLst>
            </p:cNvPr>
            <p:cNvSpPr/>
            <p:nvPr/>
          </p:nvSpPr>
          <p:spPr>
            <a:xfrm>
              <a:off x="1873283" y="3747628"/>
              <a:ext cx="134822" cy="74933"/>
            </a:xfrm>
            <a:custGeom>
              <a:avLst/>
              <a:gdLst/>
              <a:ahLst/>
              <a:cxnLst/>
              <a:rect l="l" t="t" r="r" b="b"/>
              <a:pathLst>
                <a:path w="6306" h="3504" extrusionOk="0">
                  <a:moveTo>
                    <a:pt x="5004" y="1"/>
                  </a:moveTo>
                  <a:lnTo>
                    <a:pt x="868" y="668"/>
                  </a:lnTo>
                  <a:cubicBezTo>
                    <a:pt x="868" y="668"/>
                    <a:pt x="1" y="2169"/>
                    <a:pt x="1935" y="3503"/>
                  </a:cubicBezTo>
                  <a:lnTo>
                    <a:pt x="6305" y="3170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521;p41">
              <a:extLst>
                <a:ext uri="{FF2B5EF4-FFF2-40B4-BE49-F238E27FC236}">
                  <a16:creationId xmlns:a16="http://schemas.microsoft.com/office/drawing/2014/main" id="{8815B526-FC60-45F2-8210-F11E1C0E4365}"/>
                </a:ext>
              </a:extLst>
            </p:cNvPr>
            <p:cNvSpPr/>
            <p:nvPr/>
          </p:nvSpPr>
          <p:spPr>
            <a:xfrm>
              <a:off x="2416014" y="3980190"/>
              <a:ext cx="129092" cy="101322"/>
            </a:xfrm>
            <a:custGeom>
              <a:avLst/>
              <a:gdLst/>
              <a:ahLst/>
              <a:cxnLst/>
              <a:rect l="l" t="t" r="r" b="b"/>
              <a:pathLst>
                <a:path w="6038" h="4738" extrusionOk="0">
                  <a:moveTo>
                    <a:pt x="2869" y="0"/>
                  </a:moveTo>
                  <a:lnTo>
                    <a:pt x="0" y="4170"/>
                  </a:lnTo>
                  <a:cubicBezTo>
                    <a:pt x="0" y="4170"/>
                    <a:pt x="589" y="4738"/>
                    <a:pt x="1984" y="4738"/>
                  </a:cubicBezTo>
                  <a:cubicBezTo>
                    <a:pt x="2346" y="4738"/>
                    <a:pt x="2762" y="4700"/>
                    <a:pt x="3236" y="4604"/>
                  </a:cubicBezTo>
                  <a:lnTo>
                    <a:pt x="6038" y="123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522;p41">
              <a:extLst>
                <a:ext uri="{FF2B5EF4-FFF2-40B4-BE49-F238E27FC236}">
                  <a16:creationId xmlns:a16="http://schemas.microsoft.com/office/drawing/2014/main" id="{6A6FE247-770C-467E-9FC5-8923C64A373C}"/>
                </a:ext>
              </a:extLst>
            </p:cNvPr>
            <p:cNvSpPr/>
            <p:nvPr/>
          </p:nvSpPr>
          <p:spPr>
            <a:xfrm>
              <a:off x="1897528" y="3289070"/>
              <a:ext cx="584123" cy="545296"/>
            </a:xfrm>
            <a:custGeom>
              <a:avLst/>
              <a:gdLst/>
              <a:ahLst/>
              <a:cxnLst/>
              <a:rect l="l" t="t" r="r" b="b"/>
              <a:pathLst>
                <a:path w="27321" h="25499" extrusionOk="0">
                  <a:moveTo>
                    <a:pt x="20535" y="0"/>
                  </a:moveTo>
                  <a:cubicBezTo>
                    <a:pt x="18979" y="0"/>
                    <a:pt x="17097" y="615"/>
                    <a:pt x="16613" y="1163"/>
                  </a:cubicBezTo>
                  <a:cubicBezTo>
                    <a:pt x="15011" y="7167"/>
                    <a:pt x="20148" y="16273"/>
                    <a:pt x="19848" y="18975"/>
                  </a:cubicBezTo>
                  <a:cubicBezTo>
                    <a:pt x="19688" y="19251"/>
                    <a:pt x="18864" y="19313"/>
                    <a:pt x="17586" y="19313"/>
                  </a:cubicBezTo>
                  <a:cubicBezTo>
                    <a:pt x="16531" y="19313"/>
                    <a:pt x="15167" y="19271"/>
                    <a:pt x="13610" y="19271"/>
                  </a:cubicBezTo>
                  <a:cubicBezTo>
                    <a:pt x="9977" y="19271"/>
                    <a:pt x="5298" y="19502"/>
                    <a:pt x="1068" y="21044"/>
                  </a:cubicBezTo>
                  <a:cubicBezTo>
                    <a:pt x="1" y="21444"/>
                    <a:pt x="968" y="24179"/>
                    <a:pt x="2035" y="24746"/>
                  </a:cubicBezTo>
                  <a:cubicBezTo>
                    <a:pt x="2583" y="25066"/>
                    <a:pt x="6519" y="25499"/>
                    <a:pt x="11054" y="25499"/>
                  </a:cubicBezTo>
                  <a:cubicBezTo>
                    <a:pt x="17856" y="25499"/>
                    <a:pt x="26006" y="24526"/>
                    <a:pt x="26086" y="20743"/>
                  </a:cubicBezTo>
                  <a:cubicBezTo>
                    <a:pt x="26119" y="18809"/>
                    <a:pt x="27320" y="8201"/>
                    <a:pt x="22583" y="762"/>
                  </a:cubicBezTo>
                  <a:cubicBezTo>
                    <a:pt x="22239" y="209"/>
                    <a:pt x="21443" y="0"/>
                    <a:pt x="20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523;p41">
              <a:extLst>
                <a:ext uri="{FF2B5EF4-FFF2-40B4-BE49-F238E27FC236}">
                  <a16:creationId xmlns:a16="http://schemas.microsoft.com/office/drawing/2014/main" id="{EF6958D3-ECF7-45CD-AC8F-07BDC8A6F03E}"/>
                </a:ext>
              </a:extLst>
            </p:cNvPr>
            <p:cNvSpPr/>
            <p:nvPr/>
          </p:nvSpPr>
          <p:spPr>
            <a:xfrm>
              <a:off x="2145001" y="3207443"/>
              <a:ext cx="673983" cy="838720"/>
            </a:xfrm>
            <a:custGeom>
              <a:avLst/>
              <a:gdLst/>
              <a:ahLst/>
              <a:cxnLst/>
              <a:rect l="l" t="t" r="r" b="b"/>
              <a:pathLst>
                <a:path w="31524" h="39220" extrusionOk="0">
                  <a:moveTo>
                    <a:pt x="5849" y="0"/>
                  </a:moveTo>
                  <a:cubicBezTo>
                    <a:pt x="5640" y="0"/>
                    <a:pt x="5500" y="47"/>
                    <a:pt x="5438" y="143"/>
                  </a:cubicBezTo>
                  <a:cubicBezTo>
                    <a:pt x="2135" y="1210"/>
                    <a:pt x="1" y="5880"/>
                    <a:pt x="1168" y="10083"/>
                  </a:cubicBezTo>
                  <a:cubicBezTo>
                    <a:pt x="2402" y="14486"/>
                    <a:pt x="23484" y="21625"/>
                    <a:pt x="23951" y="23826"/>
                  </a:cubicBezTo>
                  <a:cubicBezTo>
                    <a:pt x="23951" y="25628"/>
                    <a:pt x="16179" y="33233"/>
                    <a:pt x="13343" y="37536"/>
                  </a:cubicBezTo>
                  <a:cubicBezTo>
                    <a:pt x="12893" y="38252"/>
                    <a:pt x="15095" y="39220"/>
                    <a:pt x="16504" y="39220"/>
                  </a:cubicBezTo>
                  <a:cubicBezTo>
                    <a:pt x="16869" y="39220"/>
                    <a:pt x="17181" y="39155"/>
                    <a:pt x="17380" y="39004"/>
                  </a:cubicBezTo>
                  <a:cubicBezTo>
                    <a:pt x="30756" y="28863"/>
                    <a:pt x="31523" y="23393"/>
                    <a:pt x="29989" y="20090"/>
                  </a:cubicBezTo>
                  <a:cubicBezTo>
                    <a:pt x="24978" y="9072"/>
                    <a:pt x="8757" y="0"/>
                    <a:pt x="5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524;p41">
              <a:extLst>
                <a:ext uri="{FF2B5EF4-FFF2-40B4-BE49-F238E27FC236}">
                  <a16:creationId xmlns:a16="http://schemas.microsoft.com/office/drawing/2014/main" id="{B87CCB24-D554-468E-97A4-8320D544A6AD}"/>
                </a:ext>
              </a:extLst>
            </p:cNvPr>
            <p:cNvSpPr/>
            <p:nvPr/>
          </p:nvSpPr>
          <p:spPr>
            <a:xfrm>
              <a:off x="1897528" y="3711252"/>
              <a:ext cx="169757" cy="122001"/>
            </a:xfrm>
            <a:custGeom>
              <a:avLst/>
              <a:gdLst/>
              <a:ahLst/>
              <a:cxnLst/>
              <a:rect l="l" t="t" r="r" b="b"/>
              <a:pathLst>
                <a:path w="7940" h="5705" extrusionOk="0">
                  <a:moveTo>
                    <a:pt x="6305" y="1"/>
                  </a:moveTo>
                  <a:cubicBezTo>
                    <a:pt x="4571" y="267"/>
                    <a:pt x="2803" y="668"/>
                    <a:pt x="1101" y="1302"/>
                  </a:cubicBezTo>
                  <a:cubicBezTo>
                    <a:pt x="1" y="1702"/>
                    <a:pt x="968" y="4437"/>
                    <a:pt x="2035" y="5004"/>
                  </a:cubicBezTo>
                  <a:cubicBezTo>
                    <a:pt x="2469" y="5238"/>
                    <a:pt x="4837" y="5571"/>
                    <a:pt x="7940" y="5705"/>
                  </a:cubicBezTo>
                  <a:cubicBezTo>
                    <a:pt x="7439" y="3770"/>
                    <a:pt x="6872" y="1902"/>
                    <a:pt x="6305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525;p41">
              <a:extLst>
                <a:ext uri="{FF2B5EF4-FFF2-40B4-BE49-F238E27FC236}">
                  <a16:creationId xmlns:a16="http://schemas.microsoft.com/office/drawing/2014/main" id="{292DCEA9-35DA-412A-83D0-AC47044508CF}"/>
                </a:ext>
              </a:extLst>
            </p:cNvPr>
            <p:cNvSpPr/>
            <p:nvPr/>
          </p:nvSpPr>
          <p:spPr>
            <a:xfrm>
              <a:off x="2420654" y="3933100"/>
              <a:ext cx="169394" cy="113062"/>
            </a:xfrm>
            <a:custGeom>
              <a:avLst/>
              <a:gdLst/>
              <a:ahLst/>
              <a:cxnLst/>
              <a:rect l="l" t="t" r="r" b="b"/>
              <a:pathLst>
                <a:path w="7923" h="5287" extrusionOk="0">
                  <a:moveTo>
                    <a:pt x="3219" y="1"/>
                  </a:moveTo>
                  <a:cubicBezTo>
                    <a:pt x="2152" y="1302"/>
                    <a:pt x="1151" y="2569"/>
                    <a:pt x="450" y="3603"/>
                  </a:cubicBezTo>
                  <a:cubicBezTo>
                    <a:pt x="0" y="4319"/>
                    <a:pt x="2202" y="5287"/>
                    <a:pt x="3611" y="5287"/>
                  </a:cubicBezTo>
                  <a:cubicBezTo>
                    <a:pt x="3976" y="5287"/>
                    <a:pt x="4288" y="5222"/>
                    <a:pt x="4487" y="5071"/>
                  </a:cubicBezTo>
                  <a:cubicBezTo>
                    <a:pt x="5721" y="4137"/>
                    <a:pt x="6888" y="3203"/>
                    <a:pt x="7922" y="2336"/>
                  </a:cubicBezTo>
                  <a:cubicBezTo>
                    <a:pt x="6321" y="1669"/>
                    <a:pt x="4720" y="935"/>
                    <a:pt x="3219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526;p41">
              <a:extLst>
                <a:ext uri="{FF2B5EF4-FFF2-40B4-BE49-F238E27FC236}">
                  <a16:creationId xmlns:a16="http://schemas.microsoft.com/office/drawing/2014/main" id="{9AB0AB0F-0E27-40C1-AD17-2020955D6323}"/>
                </a:ext>
              </a:extLst>
            </p:cNvPr>
            <p:cNvSpPr/>
            <p:nvPr/>
          </p:nvSpPr>
          <p:spPr>
            <a:xfrm>
              <a:off x="2894541" y="3086532"/>
              <a:ext cx="154791" cy="114731"/>
            </a:xfrm>
            <a:custGeom>
              <a:avLst/>
              <a:gdLst/>
              <a:ahLst/>
              <a:cxnLst/>
              <a:rect l="l" t="t" r="r" b="b"/>
              <a:pathLst>
                <a:path w="7240" h="5365" extrusionOk="0">
                  <a:moveTo>
                    <a:pt x="4800" y="0"/>
                  </a:moveTo>
                  <a:cubicBezTo>
                    <a:pt x="4455" y="0"/>
                    <a:pt x="4013" y="147"/>
                    <a:pt x="3370" y="393"/>
                  </a:cubicBezTo>
                  <a:cubicBezTo>
                    <a:pt x="2803" y="660"/>
                    <a:pt x="1" y="2094"/>
                    <a:pt x="101" y="2795"/>
                  </a:cubicBezTo>
                  <a:cubicBezTo>
                    <a:pt x="655" y="4035"/>
                    <a:pt x="620" y="5364"/>
                    <a:pt x="1668" y="5364"/>
                  </a:cubicBezTo>
                  <a:cubicBezTo>
                    <a:pt x="2198" y="5364"/>
                    <a:pt x="3005" y="5025"/>
                    <a:pt x="4304" y="4162"/>
                  </a:cubicBezTo>
                  <a:cubicBezTo>
                    <a:pt x="5838" y="3128"/>
                    <a:pt x="7239" y="3729"/>
                    <a:pt x="6372" y="1827"/>
                  </a:cubicBezTo>
                  <a:cubicBezTo>
                    <a:pt x="5744" y="506"/>
                    <a:pt x="5439" y="0"/>
                    <a:pt x="4800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527;p41">
              <a:extLst>
                <a:ext uri="{FF2B5EF4-FFF2-40B4-BE49-F238E27FC236}">
                  <a16:creationId xmlns:a16="http://schemas.microsoft.com/office/drawing/2014/main" id="{6FE10475-F954-4382-9A6B-B537BEF3BEE9}"/>
                </a:ext>
              </a:extLst>
            </p:cNvPr>
            <p:cNvSpPr/>
            <p:nvPr/>
          </p:nvSpPr>
          <p:spPr>
            <a:xfrm>
              <a:off x="2953037" y="3086340"/>
              <a:ext cx="94863" cy="84214"/>
            </a:xfrm>
            <a:custGeom>
              <a:avLst/>
              <a:gdLst/>
              <a:ahLst/>
              <a:cxnLst/>
              <a:rect l="l" t="t" r="r" b="b"/>
              <a:pathLst>
                <a:path w="4437" h="3938" extrusionOk="0">
                  <a:moveTo>
                    <a:pt x="2046" y="0"/>
                  </a:moveTo>
                  <a:cubicBezTo>
                    <a:pt x="1704" y="0"/>
                    <a:pt x="1266" y="139"/>
                    <a:pt x="634" y="369"/>
                  </a:cubicBezTo>
                  <a:cubicBezTo>
                    <a:pt x="534" y="435"/>
                    <a:pt x="334" y="535"/>
                    <a:pt x="100" y="669"/>
                  </a:cubicBezTo>
                  <a:cubicBezTo>
                    <a:pt x="100" y="769"/>
                    <a:pt x="100" y="902"/>
                    <a:pt x="100" y="1036"/>
                  </a:cubicBezTo>
                  <a:cubicBezTo>
                    <a:pt x="0" y="1936"/>
                    <a:pt x="868" y="3471"/>
                    <a:pt x="1635" y="3804"/>
                  </a:cubicBezTo>
                  <a:cubicBezTo>
                    <a:pt x="1735" y="3838"/>
                    <a:pt x="1835" y="3904"/>
                    <a:pt x="1935" y="3938"/>
                  </a:cubicBezTo>
                  <a:cubicBezTo>
                    <a:pt x="3336" y="3237"/>
                    <a:pt x="4437" y="3604"/>
                    <a:pt x="3636" y="1836"/>
                  </a:cubicBezTo>
                  <a:cubicBezTo>
                    <a:pt x="3002" y="503"/>
                    <a:pt x="2698" y="0"/>
                    <a:pt x="2046" y="0"/>
                  </a:cubicBezTo>
                  <a:close/>
                </a:path>
              </a:pathLst>
            </a:custGeom>
            <a:solidFill>
              <a:srgbClr val="D89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528;p41">
              <a:extLst>
                <a:ext uri="{FF2B5EF4-FFF2-40B4-BE49-F238E27FC236}">
                  <a16:creationId xmlns:a16="http://schemas.microsoft.com/office/drawing/2014/main" id="{B3A5C393-20AC-4004-AB36-F144076E7584}"/>
                </a:ext>
              </a:extLst>
            </p:cNvPr>
            <p:cNvSpPr/>
            <p:nvPr/>
          </p:nvSpPr>
          <p:spPr>
            <a:xfrm>
              <a:off x="2776887" y="3185524"/>
              <a:ext cx="286000" cy="634963"/>
            </a:xfrm>
            <a:custGeom>
              <a:avLst/>
              <a:gdLst/>
              <a:ahLst/>
              <a:cxnLst/>
              <a:rect l="l" t="t" r="r" b="b"/>
              <a:pathLst>
                <a:path w="13377" h="29692" extrusionOk="0">
                  <a:moveTo>
                    <a:pt x="4136" y="0"/>
                  </a:moveTo>
                  <a:cubicBezTo>
                    <a:pt x="0" y="0"/>
                    <a:pt x="1801" y="10975"/>
                    <a:pt x="2635" y="16212"/>
                  </a:cubicBezTo>
                  <a:cubicBezTo>
                    <a:pt x="2635" y="16212"/>
                    <a:pt x="7906" y="28954"/>
                    <a:pt x="9140" y="29388"/>
                  </a:cubicBezTo>
                  <a:cubicBezTo>
                    <a:pt x="9731" y="29599"/>
                    <a:pt x="10296" y="29692"/>
                    <a:pt x="10812" y="29692"/>
                  </a:cubicBezTo>
                  <a:cubicBezTo>
                    <a:pt x="12014" y="29692"/>
                    <a:pt x="12956" y="29187"/>
                    <a:pt x="13376" y="28487"/>
                  </a:cubicBezTo>
                  <a:cubicBezTo>
                    <a:pt x="13009" y="26786"/>
                    <a:pt x="8139" y="17379"/>
                    <a:pt x="7872" y="13243"/>
                  </a:cubicBezTo>
                  <a:cubicBezTo>
                    <a:pt x="7672" y="10341"/>
                    <a:pt x="8273" y="0"/>
                    <a:pt x="4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529;p41">
              <a:extLst>
                <a:ext uri="{FF2B5EF4-FFF2-40B4-BE49-F238E27FC236}">
                  <a16:creationId xmlns:a16="http://schemas.microsoft.com/office/drawing/2014/main" id="{BEBB6A12-5D3D-4FF7-BAEB-BF429C553F8F}"/>
                </a:ext>
              </a:extLst>
            </p:cNvPr>
            <p:cNvSpPr/>
            <p:nvPr/>
          </p:nvSpPr>
          <p:spPr>
            <a:xfrm>
              <a:off x="2937344" y="3746217"/>
              <a:ext cx="125543" cy="74270"/>
            </a:xfrm>
            <a:custGeom>
              <a:avLst/>
              <a:gdLst/>
              <a:ahLst/>
              <a:cxnLst/>
              <a:rect l="l" t="t" r="r" b="b"/>
              <a:pathLst>
                <a:path w="5872" h="3473" extrusionOk="0">
                  <a:moveTo>
                    <a:pt x="5004" y="0"/>
                  </a:moveTo>
                  <a:cubicBezTo>
                    <a:pt x="3751" y="522"/>
                    <a:pt x="2437" y="799"/>
                    <a:pt x="1110" y="799"/>
                  </a:cubicBezTo>
                  <a:cubicBezTo>
                    <a:pt x="741" y="799"/>
                    <a:pt x="371" y="778"/>
                    <a:pt x="0" y="734"/>
                  </a:cubicBezTo>
                  <a:lnTo>
                    <a:pt x="0" y="734"/>
                  </a:lnTo>
                  <a:cubicBezTo>
                    <a:pt x="701" y="2102"/>
                    <a:pt x="1301" y="3036"/>
                    <a:pt x="1635" y="3169"/>
                  </a:cubicBezTo>
                  <a:cubicBezTo>
                    <a:pt x="2226" y="3380"/>
                    <a:pt x="2791" y="3473"/>
                    <a:pt x="3307" y="3473"/>
                  </a:cubicBezTo>
                  <a:cubicBezTo>
                    <a:pt x="4509" y="3473"/>
                    <a:pt x="5451" y="2968"/>
                    <a:pt x="5871" y="2268"/>
                  </a:cubicBezTo>
                  <a:cubicBezTo>
                    <a:pt x="5805" y="1868"/>
                    <a:pt x="5471" y="1068"/>
                    <a:pt x="50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530;p41">
              <a:extLst>
                <a:ext uri="{FF2B5EF4-FFF2-40B4-BE49-F238E27FC236}">
                  <a16:creationId xmlns:a16="http://schemas.microsoft.com/office/drawing/2014/main" id="{6C2D6059-E4B4-4B71-A01A-F059DB8E39CC}"/>
                </a:ext>
              </a:extLst>
            </p:cNvPr>
            <p:cNvSpPr/>
            <p:nvPr/>
          </p:nvSpPr>
          <p:spPr>
            <a:xfrm>
              <a:off x="2212755" y="3100796"/>
              <a:ext cx="758135" cy="294471"/>
            </a:xfrm>
            <a:custGeom>
              <a:avLst/>
              <a:gdLst/>
              <a:ahLst/>
              <a:cxnLst/>
              <a:rect l="l" t="t" r="r" b="b"/>
              <a:pathLst>
                <a:path w="35460" h="13770" extrusionOk="0">
                  <a:moveTo>
                    <a:pt x="27049" y="0"/>
                  </a:moveTo>
                  <a:cubicBezTo>
                    <a:pt x="25834" y="0"/>
                    <a:pt x="24586" y="114"/>
                    <a:pt x="23384" y="193"/>
                  </a:cubicBezTo>
                  <a:cubicBezTo>
                    <a:pt x="18947" y="493"/>
                    <a:pt x="1468" y="1094"/>
                    <a:pt x="1" y="6564"/>
                  </a:cubicBezTo>
                  <a:cubicBezTo>
                    <a:pt x="6072" y="11601"/>
                    <a:pt x="17446" y="13769"/>
                    <a:pt x="17446" y="13769"/>
                  </a:cubicBezTo>
                  <a:cubicBezTo>
                    <a:pt x="20782" y="12802"/>
                    <a:pt x="21349" y="12335"/>
                    <a:pt x="25018" y="10867"/>
                  </a:cubicBezTo>
                  <a:cubicBezTo>
                    <a:pt x="27620" y="9733"/>
                    <a:pt x="35459" y="7265"/>
                    <a:pt x="34092" y="3962"/>
                  </a:cubicBezTo>
                  <a:cubicBezTo>
                    <a:pt x="32658" y="648"/>
                    <a:pt x="29948" y="0"/>
                    <a:pt x="2704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531;p41">
              <a:extLst>
                <a:ext uri="{FF2B5EF4-FFF2-40B4-BE49-F238E27FC236}">
                  <a16:creationId xmlns:a16="http://schemas.microsoft.com/office/drawing/2014/main" id="{B558F1AD-6703-4BE3-99CC-BB36F9162987}"/>
                </a:ext>
              </a:extLst>
            </p:cNvPr>
            <p:cNvSpPr/>
            <p:nvPr/>
          </p:nvSpPr>
          <p:spPr>
            <a:xfrm>
              <a:off x="2977987" y="2866096"/>
              <a:ext cx="368741" cy="322165"/>
            </a:xfrm>
            <a:custGeom>
              <a:avLst/>
              <a:gdLst/>
              <a:ahLst/>
              <a:cxnLst/>
              <a:rect l="l" t="t" r="r" b="b"/>
              <a:pathLst>
                <a:path w="17247" h="15065" extrusionOk="0">
                  <a:moveTo>
                    <a:pt x="12362" y="0"/>
                  </a:moveTo>
                  <a:cubicBezTo>
                    <a:pt x="11767" y="0"/>
                    <a:pt x="11170" y="62"/>
                    <a:pt x="10608" y="160"/>
                  </a:cubicBezTo>
                  <a:cubicBezTo>
                    <a:pt x="5972" y="927"/>
                    <a:pt x="1335" y="3763"/>
                    <a:pt x="468" y="8566"/>
                  </a:cubicBezTo>
                  <a:cubicBezTo>
                    <a:pt x="1" y="11168"/>
                    <a:pt x="401" y="11602"/>
                    <a:pt x="1235" y="12936"/>
                  </a:cubicBezTo>
                  <a:cubicBezTo>
                    <a:pt x="1602" y="13903"/>
                    <a:pt x="3570" y="14937"/>
                    <a:pt x="4137" y="15004"/>
                  </a:cubicBezTo>
                  <a:cubicBezTo>
                    <a:pt x="4426" y="15045"/>
                    <a:pt x="4721" y="15065"/>
                    <a:pt x="5020" y="15065"/>
                  </a:cubicBezTo>
                  <a:cubicBezTo>
                    <a:pt x="9095" y="15065"/>
                    <a:pt x="13903" y="11398"/>
                    <a:pt x="15612" y="8166"/>
                  </a:cubicBezTo>
                  <a:cubicBezTo>
                    <a:pt x="16479" y="6631"/>
                    <a:pt x="17246" y="4296"/>
                    <a:pt x="16679" y="2562"/>
                  </a:cubicBezTo>
                  <a:cubicBezTo>
                    <a:pt x="16024" y="595"/>
                    <a:pt x="14205" y="0"/>
                    <a:pt x="12362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532;p41">
              <a:extLst>
                <a:ext uri="{FF2B5EF4-FFF2-40B4-BE49-F238E27FC236}">
                  <a16:creationId xmlns:a16="http://schemas.microsoft.com/office/drawing/2014/main" id="{4EF24ED2-40A1-4AC7-B894-6224E0FED72C}"/>
                </a:ext>
              </a:extLst>
            </p:cNvPr>
            <p:cNvSpPr/>
            <p:nvPr/>
          </p:nvSpPr>
          <p:spPr>
            <a:xfrm>
              <a:off x="2780436" y="3137942"/>
              <a:ext cx="507305" cy="698071"/>
            </a:xfrm>
            <a:custGeom>
              <a:avLst/>
              <a:gdLst/>
              <a:ahLst/>
              <a:cxnLst/>
              <a:rect l="l" t="t" r="r" b="b"/>
              <a:pathLst>
                <a:path w="23728" h="32643" extrusionOk="0">
                  <a:moveTo>
                    <a:pt x="3194" y="0"/>
                  </a:moveTo>
                  <a:cubicBezTo>
                    <a:pt x="2722" y="0"/>
                    <a:pt x="2234" y="129"/>
                    <a:pt x="1735" y="424"/>
                  </a:cubicBezTo>
                  <a:cubicBezTo>
                    <a:pt x="1" y="1592"/>
                    <a:pt x="101" y="4060"/>
                    <a:pt x="601" y="5328"/>
                  </a:cubicBezTo>
                  <a:cubicBezTo>
                    <a:pt x="635" y="5328"/>
                    <a:pt x="3937" y="14467"/>
                    <a:pt x="8707" y="21406"/>
                  </a:cubicBezTo>
                  <a:cubicBezTo>
                    <a:pt x="12843" y="27410"/>
                    <a:pt x="19381" y="32347"/>
                    <a:pt x="19748" y="32580"/>
                  </a:cubicBezTo>
                  <a:cubicBezTo>
                    <a:pt x="19820" y="32623"/>
                    <a:pt x="19904" y="32642"/>
                    <a:pt x="19997" y="32642"/>
                  </a:cubicBezTo>
                  <a:cubicBezTo>
                    <a:pt x="21151" y="32642"/>
                    <a:pt x="23727" y="29576"/>
                    <a:pt x="23017" y="28311"/>
                  </a:cubicBezTo>
                  <a:cubicBezTo>
                    <a:pt x="22350" y="27243"/>
                    <a:pt x="13644" y="21272"/>
                    <a:pt x="12009" y="17036"/>
                  </a:cubicBezTo>
                  <a:cubicBezTo>
                    <a:pt x="10375" y="13066"/>
                    <a:pt x="8840" y="4093"/>
                    <a:pt x="5738" y="1191"/>
                  </a:cubicBezTo>
                  <a:cubicBezTo>
                    <a:pt x="4968" y="487"/>
                    <a:pt x="4110" y="0"/>
                    <a:pt x="3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533;p41">
              <a:extLst>
                <a:ext uri="{FF2B5EF4-FFF2-40B4-BE49-F238E27FC236}">
                  <a16:creationId xmlns:a16="http://schemas.microsoft.com/office/drawing/2014/main" id="{A94A0EDE-1C59-4A13-BFEB-E08F0EE30F95}"/>
                </a:ext>
              </a:extLst>
            </p:cNvPr>
            <p:cNvSpPr/>
            <p:nvPr/>
          </p:nvSpPr>
          <p:spPr>
            <a:xfrm>
              <a:off x="3159846" y="3711252"/>
              <a:ext cx="127895" cy="124760"/>
            </a:xfrm>
            <a:custGeom>
              <a:avLst/>
              <a:gdLst/>
              <a:ahLst/>
              <a:cxnLst/>
              <a:rect l="l" t="t" r="r" b="b"/>
              <a:pathLst>
                <a:path w="5982" h="5834" extrusionOk="0">
                  <a:moveTo>
                    <a:pt x="3637" y="1"/>
                  </a:moveTo>
                  <a:cubicBezTo>
                    <a:pt x="2669" y="1602"/>
                    <a:pt x="1435" y="2936"/>
                    <a:pt x="1" y="4170"/>
                  </a:cubicBezTo>
                  <a:cubicBezTo>
                    <a:pt x="1102" y="5104"/>
                    <a:pt x="1902" y="5671"/>
                    <a:pt x="2002" y="5771"/>
                  </a:cubicBezTo>
                  <a:cubicBezTo>
                    <a:pt x="2074" y="5814"/>
                    <a:pt x="2158" y="5833"/>
                    <a:pt x="2251" y="5833"/>
                  </a:cubicBezTo>
                  <a:cubicBezTo>
                    <a:pt x="3405" y="5833"/>
                    <a:pt x="5981" y="2767"/>
                    <a:pt x="5271" y="1502"/>
                  </a:cubicBezTo>
                  <a:cubicBezTo>
                    <a:pt x="5104" y="1268"/>
                    <a:pt x="4504" y="734"/>
                    <a:pt x="3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534;p41">
              <a:extLst>
                <a:ext uri="{FF2B5EF4-FFF2-40B4-BE49-F238E27FC236}">
                  <a16:creationId xmlns:a16="http://schemas.microsoft.com/office/drawing/2014/main" id="{61608C6F-AF07-4C62-B287-6AB6795B807E}"/>
                </a:ext>
              </a:extLst>
            </p:cNvPr>
            <p:cNvSpPr/>
            <p:nvPr/>
          </p:nvSpPr>
          <p:spPr>
            <a:xfrm>
              <a:off x="2803270" y="2733231"/>
              <a:ext cx="651149" cy="499383"/>
            </a:xfrm>
            <a:custGeom>
              <a:avLst/>
              <a:gdLst/>
              <a:ahLst/>
              <a:cxnLst/>
              <a:rect l="l" t="t" r="r" b="b"/>
              <a:pathLst>
                <a:path w="30456" h="23352" extrusionOk="0">
                  <a:moveTo>
                    <a:pt x="19033" y="1"/>
                  </a:moveTo>
                  <a:cubicBezTo>
                    <a:pt x="18993" y="1"/>
                    <a:pt x="18953" y="1"/>
                    <a:pt x="18914" y="2"/>
                  </a:cubicBezTo>
                  <a:cubicBezTo>
                    <a:pt x="3703" y="235"/>
                    <a:pt x="868" y="8875"/>
                    <a:pt x="501" y="11110"/>
                  </a:cubicBezTo>
                  <a:cubicBezTo>
                    <a:pt x="0" y="14145"/>
                    <a:pt x="2335" y="23352"/>
                    <a:pt x="6238" y="23352"/>
                  </a:cubicBezTo>
                  <a:cubicBezTo>
                    <a:pt x="5071" y="20917"/>
                    <a:pt x="8907" y="15746"/>
                    <a:pt x="10174" y="14512"/>
                  </a:cubicBezTo>
                  <a:cubicBezTo>
                    <a:pt x="14420" y="10237"/>
                    <a:pt x="20271" y="8800"/>
                    <a:pt x="21782" y="8800"/>
                  </a:cubicBezTo>
                  <a:cubicBezTo>
                    <a:pt x="22028" y="8800"/>
                    <a:pt x="22159" y="8838"/>
                    <a:pt x="22149" y="8908"/>
                  </a:cubicBezTo>
                  <a:cubicBezTo>
                    <a:pt x="22049" y="9842"/>
                    <a:pt x="22850" y="12911"/>
                    <a:pt x="23150" y="13712"/>
                  </a:cubicBezTo>
                  <a:cubicBezTo>
                    <a:pt x="23800" y="15660"/>
                    <a:pt x="26441" y="16850"/>
                    <a:pt x="28396" y="16850"/>
                  </a:cubicBezTo>
                  <a:cubicBezTo>
                    <a:pt x="28449" y="16850"/>
                    <a:pt x="28502" y="16849"/>
                    <a:pt x="28554" y="16847"/>
                  </a:cubicBezTo>
                  <a:cubicBezTo>
                    <a:pt x="28120" y="15480"/>
                    <a:pt x="30455" y="9876"/>
                    <a:pt x="27320" y="4905"/>
                  </a:cubicBezTo>
                  <a:cubicBezTo>
                    <a:pt x="25805" y="2469"/>
                    <a:pt x="22049" y="1"/>
                    <a:pt x="19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535;p41">
              <a:extLst>
                <a:ext uri="{FF2B5EF4-FFF2-40B4-BE49-F238E27FC236}">
                  <a16:creationId xmlns:a16="http://schemas.microsoft.com/office/drawing/2014/main" id="{7B1D2D29-05E1-421A-8A2E-5481DDD979BA}"/>
                </a:ext>
              </a:extLst>
            </p:cNvPr>
            <p:cNvSpPr/>
            <p:nvPr/>
          </p:nvSpPr>
          <p:spPr>
            <a:xfrm>
              <a:off x="3208357" y="3124170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536;p41">
              <a:extLst>
                <a:ext uri="{FF2B5EF4-FFF2-40B4-BE49-F238E27FC236}">
                  <a16:creationId xmlns:a16="http://schemas.microsoft.com/office/drawing/2014/main" id="{E05546F9-9B85-4DCF-AFF7-3DFA15A229F6}"/>
                </a:ext>
              </a:extLst>
            </p:cNvPr>
            <p:cNvSpPr/>
            <p:nvPr/>
          </p:nvSpPr>
          <p:spPr>
            <a:xfrm>
              <a:off x="3181953" y="3094210"/>
              <a:ext cx="82035" cy="91677"/>
            </a:xfrm>
            <a:custGeom>
              <a:avLst/>
              <a:gdLst/>
              <a:ahLst/>
              <a:cxnLst/>
              <a:rect l="l" t="t" r="r" b="b"/>
              <a:pathLst>
                <a:path w="3837" h="4287" extrusionOk="0">
                  <a:moveTo>
                    <a:pt x="3837" y="1"/>
                  </a:moveTo>
                  <a:lnTo>
                    <a:pt x="34" y="2836"/>
                  </a:lnTo>
                  <a:cubicBezTo>
                    <a:pt x="1" y="3370"/>
                    <a:pt x="568" y="4070"/>
                    <a:pt x="1102" y="4237"/>
                  </a:cubicBezTo>
                  <a:cubicBezTo>
                    <a:pt x="1213" y="4271"/>
                    <a:pt x="1302" y="4287"/>
                    <a:pt x="1373" y="4287"/>
                  </a:cubicBezTo>
                  <a:cubicBezTo>
                    <a:pt x="1857" y="4287"/>
                    <a:pt x="1502" y="3564"/>
                    <a:pt x="1502" y="3069"/>
                  </a:cubicBezTo>
                  <a:cubicBezTo>
                    <a:pt x="1502" y="1869"/>
                    <a:pt x="2970" y="734"/>
                    <a:pt x="3837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537;p41">
              <a:extLst>
                <a:ext uri="{FF2B5EF4-FFF2-40B4-BE49-F238E27FC236}">
                  <a16:creationId xmlns:a16="http://schemas.microsoft.com/office/drawing/2014/main" id="{8BA47323-9BC5-4F6C-8F6B-CC6BF6273888}"/>
                </a:ext>
              </a:extLst>
            </p:cNvPr>
            <p:cNvSpPr/>
            <p:nvPr/>
          </p:nvSpPr>
          <p:spPr>
            <a:xfrm>
              <a:off x="3114199" y="3110569"/>
              <a:ext cx="33289" cy="65310"/>
            </a:xfrm>
            <a:custGeom>
              <a:avLst/>
              <a:gdLst/>
              <a:ahLst/>
              <a:cxnLst/>
              <a:rect l="l" t="t" r="r" b="b"/>
              <a:pathLst>
                <a:path w="1557" h="3054" extrusionOk="0">
                  <a:moveTo>
                    <a:pt x="669" y="0"/>
                  </a:moveTo>
                  <a:cubicBezTo>
                    <a:pt x="563" y="0"/>
                    <a:pt x="454" y="51"/>
                    <a:pt x="401" y="170"/>
                  </a:cubicBezTo>
                  <a:cubicBezTo>
                    <a:pt x="1" y="1170"/>
                    <a:pt x="101" y="2371"/>
                    <a:pt x="1068" y="3005"/>
                  </a:cubicBezTo>
                  <a:cubicBezTo>
                    <a:pt x="1114" y="3039"/>
                    <a:pt x="1160" y="3054"/>
                    <a:pt x="1203" y="3054"/>
                  </a:cubicBezTo>
                  <a:cubicBezTo>
                    <a:pt x="1411" y="3054"/>
                    <a:pt x="1556" y="2710"/>
                    <a:pt x="1335" y="2571"/>
                  </a:cubicBezTo>
                  <a:cubicBezTo>
                    <a:pt x="535" y="2038"/>
                    <a:pt x="601" y="1070"/>
                    <a:pt x="902" y="303"/>
                  </a:cubicBezTo>
                  <a:cubicBezTo>
                    <a:pt x="982" y="121"/>
                    <a:pt x="831" y="0"/>
                    <a:pt x="669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538;p41">
              <a:extLst>
                <a:ext uri="{FF2B5EF4-FFF2-40B4-BE49-F238E27FC236}">
                  <a16:creationId xmlns:a16="http://schemas.microsoft.com/office/drawing/2014/main" id="{1591C301-2849-4937-A437-9ED2CA3FF2F2}"/>
                </a:ext>
              </a:extLst>
            </p:cNvPr>
            <p:cNvSpPr/>
            <p:nvPr/>
          </p:nvSpPr>
          <p:spPr>
            <a:xfrm>
              <a:off x="3196641" y="3055439"/>
              <a:ext cx="74488" cy="53527"/>
            </a:xfrm>
            <a:custGeom>
              <a:avLst/>
              <a:gdLst/>
              <a:ahLst/>
              <a:cxnLst/>
              <a:rect l="l" t="t" r="r" b="b"/>
              <a:pathLst>
                <a:path w="3484" h="2503" extrusionOk="0">
                  <a:moveTo>
                    <a:pt x="2190" y="0"/>
                  </a:moveTo>
                  <a:cubicBezTo>
                    <a:pt x="1484" y="0"/>
                    <a:pt x="594" y="819"/>
                    <a:pt x="181" y="1180"/>
                  </a:cubicBezTo>
                  <a:cubicBezTo>
                    <a:pt x="0" y="1361"/>
                    <a:pt x="180" y="1622"/>
                    <a:pt x="378" y="1622"/>
                  </a:cubicBezTo>
                  <a:cubicBezTo>
                    <a:pt x="436" y="1622"/>
                    <a:pt x="495" y="1599"/>
                    <a:pt x="548" y="1547"/>
                  </a:cubicBezTo>
                  <a:cubicBezTo>
                    <a:pt x="829" y="1322"/>
                    <a:pt x="1605" y="555"/>
                    <a:pt x="2122" y="555"/>
                  </a:cubicBezTo>
                  <a:cubicBezTo>
                    <a:pt x="2220" y="555"/>
                    <a:pt x="2309" y="583"/>
                    <a:pt x="2383" y="646"/>
                  </a:cubicBezTo>
                  <a:cubicBezTo>
                    <a:pt x="2750" y="946"/>
                    <a:pt x="1549" y="1847"/>
                    <a:pt x="1349" y="2047"/>
                  </a:cubicBezTo>
                  <a:cubicBezTo>
                    <a:pt x="1170" y="2226"/>
                    <a:pt x="1343" y="2502"/>
                    <a:pt x="1539" y="2502"/>
                  </a:cubicBezTo>
                  <a:cubicBezTo>
                    <a:pt x="1599" y="2502"/>
                    <a:pt x="1661" y="2477"/>
                    <a:pt x="1716" y="2414"/>
                  </a:cubicBezTo>
                  <a:cubicBezTo>
                    <a:pt x="2183" y="1880"/>
                    <a:pt x="3484" y="1046"/>
                    <a:pt x="2750" y="246"/>
                  </a:cubicBezTo>
                  <a:cubicBezTo>
                    <a:pt x="2590" y="71"/>
                    <a:pt x="2398" y="0"/>
                    <a:pt x="2190" y="0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539;p41">
              <a:extLst>
                <a:ext uri="{FF2B5EF4-FFF2-40B4-BE49-F238E27FC236}">
                  <a16:creationId xmlns:a16="http://schemas.microsoft.com/office/drawing/2014/main" id="{5F7B820D-8041-46C5-AB38-C729EEEEE7A9}"/>
                </a:ext>
              </a:extLst>
            </p:cNvPr>
            <p:cNvSpPr/>
            <p:nvPr/>
          </p:nvSpPr>
          <p:spPr>
            <a:xfrm>
              <a:off x="3222617" y="3024986"/>
              <a:ext cx="50756" cy="23331"/>
            </a:xfrm>
            <a:custGeom>
              <a:avLst/>
              <a:gdLst/>
              <a:ahLst/>
              <a:cxnLst/>
              <a:rect l="l" t="t" r="r" b="b"/>
              <a:pathLst>
                <a:path w="2374" h="1091" extrusionOk="0">
                  <a:moveTo>
                    <a:pt x="338" y="1"/>
                  </a:moveTo>
                  <a:cubicBezTo>
                    <a:pt x="1" y="1"/>
                    <a:pt x="10" y="569"/>
                    <a:pt x="367" y="569"/>
                  </a:cubicBezTo>
                  <a:cubicBezTo>
                    <a:pt x="868" y="569"/>
                    <a:pt x="1368" y="636"/>
                    <a:pt x="1768" y="1003"/>
                  </a:cubicBezTo>
                  <a:cubicBezTo>
                    <a:pt x="1830" y="1065"/>
                    <a:pt x="1899" y="1091"/>
                    <a:pt x="1966" y="1091"/>
                  </a:cubicBezTo>
                  <a:cubicBezTo>
                    <a:pt x="2185" y="1091"/>
                    <a:pt x="2373" y="807"/>
                    <a:pt x="2168" y="602"/>
                  </a:cubicBezTo>
                  <a:cubicBezTo>
                    <a:pt x="1668" y="135"/>
                    <a:pt x="1034" y="2"/>
                    <a:pt x="367" y="2"/>
                  </a:cubicBezTo>
                  <a:cubicBezTo>
                    <a:pt x="357" y="1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540;p41">
              <a:extLst>
                <a:ext uri="{FF2B5EF4-FFF2-40B4-BE49-F238E27FC236}">
                  <a16:creationId xmlns:a16="http://schemas.microsoft.com/office/drawing/2014/main" id="{F1B04102-D1EE-4146-BBB7-3937D5C6F31E}"/>
                </a:ext>
              </a:extLst>
            </p:cNvPr>
            <p:cNvSpPr/>
            <p:nvPr/>
          </p:nvSpPr>
          <p:spPr>
            <a:xfrm>
              <a:off x="3050017" y="2923942"/>
              <a:ext cx="91335" cy="78269"/>
            </a:xfrm>
            <a:custGeom>
              <a:avLst/>
              <a:gdLst/>
              <a:ahLst/>
              <a:cxnLst/>
              <a:rect l="l" t="t" r="r" b="b"/>
              <a:pathLst>
                <a:path w="4272" h="3660" extrusionOk="0">
                  <a:moveTo>
                    <a:pt x="2226" y="1"/>
                  </a:moveTo>
                  <a:cubicBezTo>
                    <a:pt x="1980" y="1"/>
                    <a:pt x="1724" y="59"/>
                    <a:pt x="1469" y="190"/>
                  </a:cubicBezTo>
                  <a:cubicBezTo>
                    <a:pt x="1" y="958"/>
                    <a:pt x="301" y="3359"/>
                    <a:pt x="1902" y="3660"/>
                  </a:cubicBezTo>
                  <a:cubicBezTo>
                    <a:pt x="2603" y="3259"/>
                    <a:pt x="3303" y="2859"/>
                    <a:pt x="3970" y="2425"/>
                  </a:cubicBezTo>
                  <a:cubicBezTo>
                    <a:pt x="4272" y="1247"/>
                    <a:pt x="3357" y="1"/>
                    <a:pt x="2226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541;p41">
              <a:extLst>
                <a:ext uri="{FF2B5EF4-FFF2-40B4-BE49-F238E27FC236}">
                  <a16:creationId xmlns:a16="http://schemas.microsoft.com/office/drawing/2014/main" id="{4B011383-D42A-472A-B341-FE0B4EF854CB}"/>
                </a:ext>
              </a:extLst>
            </p:cNvPr>
            <p:cNvSpPr/>
            <p:nvPr/>
          </p:nvSpPr>
          <p:spPr>
            <a:xfrm>
              <a:off x="3071717" y="2940986"/>
              <a:ext cx="40515" cy="40824"/>
            </a:xfrm>
            <a:custGeom>
              <a:avLst/>
              <a:gdLst/>
              <a:ahLst/>
              <a:cxnLst/>
              <a:rect l="l" t="t" r="r" b="b"/>
              <a:pathLst>
                <a:path w="1895" h="1909" extrusionOk="0">
                  <a:moveTo>
                    <a:pt x="1560" y="1"/>
                  </a:moveTo>
                  <a:cubicBezTo>
                    <a:pt x="1451" y="1"/>
                    <a:pt x="1348" y="59"/>
                    <a:pt x="1321" y="194"/>
                  </a:cubicBezTo>
                  <a:cubicBezTo>
                    <a:pt x="1273" y="505"/>
                    <a:pt x="1277" y="850"/>
                    <a:pt x="1233" y="1192"/>
                  </a:cubicBezTo>
                  <a:lnTo>
                    <a:pt x="1233" y="1192"/>
                  </a:lnTo>
                  <a:cubicBezTo>
                    <a:pt x="1005" y="1022"/>
                    <a:pt x="772" y="846"/>
                    <a:pt x="554" y="628"/>
                  </a:cubicBezTo>
                  <a:cubicBezTo>
                    <a:pt x="507" y="587"/>
                    <a:pt x="454" y="570"/>
                    <a:pt x="402" y="570"/>
                  </a:cubicBezTo>
                  <a:cubicBezTo>
                    <a:pt x="197" y="570"/>
                    <a:pt x="0" y="841"/>
                    <a:pt x="187" y="1028"/>
                  </a:cubicBezTo>
                  <a:cubicBezTo>
                    <a:pt x="520" y="1328"/>
                    <a:pt x="887" y="1562"/>
                    <a:pt x="1221" y="1828"/>
                  </a:cubicBezTo>
                  <a:cubicBezTo>
                    <a:pt x="1274" y="1882"/>
                    <a:pt x="1344" y="1909"/>
                    <a:pt x="1412" y="1909"/>
                  </a:cubicBezTo>
                  <a:cubicBezTo>
                    <a:pt x="1514" y="1909"/>
                    <a:pt x="1614" y="1848"/>
                    <a:pt x="1654" y="1728"/>
                  </a:cubicBezTo>
                  <a:cubicBezTo>
                    <a:pt x="1788" y="1261"/>
                    <a:pt x="1754" y="794"/>
                    <a:pt x="1855" y="327"/>
                  </a:cubicBezTo>
                  <a:cubicBezTo>
                    <a:pt x="1894" y="128"/>
                    <a:pt x="1721" y="1"/>
                    <a:pt x="1560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542;p41">
              <a:extLst>
                <a:ext uri="{FF2B5EF4-FFF2-40B4-BE49-F238E27FC236}">
                  <a16:creationId xmlns:a16="http://schemas.microsoft.com/office/drawing/2014/main" id="{A0828C1F-F1B7-499E-A09E-244D367F2C31}"/>
                </a:ext>
              </a:extLst>
            </p:cNvPr>
            <p:cNvSpPr/>
            <p:nvPr/>
          </p:nvSpPr>
          <p:spPr>
            <a:xfrm>
              <a:off x="3112061" y="3035700"/>
              <a:ext cx="55652" cy="62530"/>
            </a:xfrm>
            <a:custGeom>
              <a:avLst/>
              <a:gdLst/>
              <a:ahLst/>
              <a:cxnLst/>
              <a:rect l="l" t="t" r="r" b="b"/>
              <a:pathLst>
                <a:path w="2603" h="2924" extrusionOk="0">
                  <a:moveTo>
                    <a:pt x="822" y="1"/>
                  </a:moveTo>
                  <a:cubicBezTo>
                    <a:pt x="695" y="1"/>
                    <a:pt x="574" y="33"/>
                    <a:pt x="468" y="101"/>
                  </a:cubicBezTo>
                  <a:cubicBezTo>
                    <a:pt x="1" y="368"/>
                    <a:pt x="1" y="1236"/>
                    <a:pt x="468" y="1969"/>
                  </a:cubicBezTo>
                  <a:cubicBezTo>
                    <a:pt x="832" y="2568"/>
                    <a:pt x="1360" y="2923"/>
                    <a:pt x="1795" y="2923"/>
                  </a:cubicBezTo>
                  <a:cubicBezTo>
                    <a:pt x="1918" y="2923"/>
                    <a:pt x="2033" y="2895"/>
                    <a:pt x="2136" y="2837"/>
                  </a:cubicBezTo>
                  <a:cubicBezTo>
                    <a:pt x="2603" y="2536"/>
                    <a:pt x="2603" y="1703"/>
                    <a:pt x="2136" y="935"/>
                  </a:cubicBezTo>
                  <a:cubicBezTo>
                    <a:pt x="1775" y="369"/>
                    <a:pt x="1256" y="1"/>
                    <a:pt x="822" y="1"/>
                  </a:cubicBezTo>
                  <a:close/>
                </a:path>
              </a:pathLst>
            </a:custGeom>
            <a:solidFill>
              <a:srgbClr val="E96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543;p41">
              <a:extLst>
                <a:ext uri="{FF2B5EF4-FFF2-40B4-BE49-F238E27FC236}">
                  <a16:creationId xmlns:a16="http://schemas.microsoft.com/office/drawing/2014/main" id="{A47DDDFA-9915-4B88-B9EC-BE202F384C28}"/>
                </a:ext>
              </a:extLst>
            </p:cNvPr>
            <p:cNvSpPr/>
            <p:nvPr/>
          </p:nvSpPr>
          <p:spPr>
            <a:xfrm>
              <a:off x="3142742" y="3059267"/>
              <a:ext cx="15714" cy="11420"/>
            </a:xfrm>
            <a:custGeom>
              <a:avLst/>
              <a:gdLst/>
              <a:ahLst/>
              <a:cxnLst/>
              <a:rect l="l" t="t" r="r" b="b"/>
              <a:pathLst>
                <a:path w="735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lnTo>
                    <a:pt x="401" y="534"/>
                  </a:lnTo>
                  <a:cubicBezTo>
                    <a:pt x="734" y="534"/>
                    <a:pt x="734" y="0"/>
                    <a:pt x="4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544;p41">
              <a:extLst>
                <a:ext uri="{FF2B5EF4-FFF2-40B4-BE49-F238E27FC236}">
                  <a16:creationId xmlns:a16="http://schemas.microsoft.com/office/drawing/2014/main" id="{F7A725C9-01E3-47AA-A350-BFDC6A694589}"/>
                </a:ext>
              </a:extLst>
            </p:cNvPr>
            <p:cNvSpPr/>
            <p:nvPr/>
          </p:nvSpPr>
          <p:spPr>
            <a:xfrm>
              <a:off x="3169125" y="3036427"/>
              <a:ext cx="14282" cy="11441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545;p41">
              <a:extLst>
                <a:ext uri="{FF2B5EF4-FFF2-40B4-BE49-F238E27FC236}">
                  <a16:creationId xmlns:a16="http://schemas.microsoft.com/office/drawing/2014/main" id="{068DA8BB-9624-4E25-8BE1-5999DED94DD7}"/>
                </a:ext>
              </a:extLst>
            </p:cNvPr>
            <p:cNvSpPr/>
            <p:nvPr/>
          </p:nvSpPr>
          <p:spPr>
            <a:xfrm>
              <a:off x="3170557" y="3069959"/>
              <a:ext cx="14282" cy="10714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546;p41">
              <a:extLst>
                <a:ext uri="{FF2B5EF4-FFF2-40B4-BE49-F238E27FC236}">
                  <a16:creationId xmlns:a16="http://schemas.microsoft.com/office/drawing/2014/main" id="{84727082-D500-4212-B497-23556E0258B9}"/>
                </a:ext>
              </a:extLst>
            </p:cNvPr>
            <p:cNvSpPr/>
            <p:nvPr/>
          </p:nvSpPr>
          <p:spPr>
            <a:xfrm>
              <a:off x="2284784" y="3222605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1" y="1"/>
                    <a:pt x="1" y="968"/>
                    <a:pt x="634" y="968"/>
                  </a:cubicBezTo>
                  <a:cubicBezTo>
                    <a:pt x="1235" y="968"/>
                    <a:pt x="1235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547;p41">
              <a:extLst>
                <a:ext uri="{FF2B5EF4-FFF2-40B4-BE49-F238E27FC236}">
                  <a16:creationId xmlns:a16="http://schemas.microsoft.com/office/drawing/2014/main" id="{D849D53E-C777-4290-8F3A-B4B54A01FAFE}"/>
                </a:ext>
              </a:extLst>
            </p:cNvPr>
            <p:cNvSpPr/>
            <p:nvPr/>
          </p:nvSpPr>
          <p:spPr>
            <a:xfrm>
              <a:off x="2402459" y="3173398"/>
              <a:ext cx="26404" cy="20701"/>
            </a:xfrm>
            <a:custGeom>
              <a:avLst/>
              <a:gdLst/>
              <a:ahLst/>
              <a:cxnLst/>
              <a:rect l="l" t="t" r="r" b="b"/>
              <a:pathLst>
                <a:path w="1235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cubicBezTo>
                    <a:pt x="1235" y="968"/>
                    <a:pt x="1235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548;p41">
              <a:extLst>
                <a:ext uri="{FF2B5EF4-FFF2-40B4-BE49-F238E27FC236}">
                  <a16:creationId xmlns:a16="http://schemas.microsoft.com/office/drawing/2014/main" id="{1B41C89E-A147-4F13-9A63-B6CB93F5C5FF}"/>
                </a:ext>
              </a:extLst>
            </p:cNvPr>
            <p:cNvSpPr/>
            <p:nvPr/>
          </p:nvSpPr>
          <p:spPr>
            <a:xfrm>
              <a:off x="2383923" y="3268262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4" y="968"/>
                    <a:pt x="1234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549;p41">
              <a:extLst>
                <a:ext uri="{FF2B5EF4-FFF2-40B4-BE49-F238E27FC236}">
                  <a16:creationId xmlns:a16="http://schemas.microsoft.com/office/drawing/2014/main" id="{E9890C19-4C52-4445-9267-1B2F6EBDB3A3}"/>
                </a:ext>
              </a:extLst>
            </p:cNvPr>
            <p:cNvSpPr/>
            <p:nvPr/>
          </p:nvSpPr>
          <p:spPr>
            <a:xfrm>
              <a:off x="2499460" y="3276838"/>
              <a:ext cx="26404" cy="19995"/>
            </a:xfrm>
            <a:custGeom>
              <a:avLst/>
              <a:gdLst/>
              <a:ahLst/>
              <a:cxnLst/>
              <a:rect l="l" t="t" r="r" b="b"/>
              <a:pathLst>
                <a:path w="1235" h="935" extrusionOk="0">
                  <a:moveTo>
                    <a:pt x="601" y="0"/>
                  </a:moveTo>
                  <a:cubicBezTo>
                    <a:pt x="0" y="0"/>
                    <a:pt x="0" y="934"/>
                    <a:pt x="601" y="934"/>
                  </a:cubicBezTo>
                  <a:cubicBezTo>
                    <a:pt x="1234" y="934"/>
                    <a:pt x="1234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550;p41">
              <a:extLst>
                <a:ext uri="{FF2B5EF4-FFF2-40B4-BE49-F238E27FC236}">
                  <a16:creationId xmlns:a16="http://schemas.microsoft.com/office/drawing/2014/main" id="{A03ABE75-20E0-47D2-9F20-E8C3950EF8F7}"/>
                </a:ext>
              </a:extLst>
            </p:cNvPr>
            <p:cNvSpPr/>
            <p:nvPr/>
          </p:nvSpPr>
          <p:spPr>
            <a:xfrm>
              <a:off x="2511583" y="316268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34" y="968"/>
                    <a:pt x="1234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551;p41">
              <a:extLst>
                <a:ext uri="{FF2B5EF4-FFF2-40B4-BE49-F238E27FC236}">
                  <a16:creationId xmlns:a16="http://schemas.microsoft.com/office/drawing/2014/main" id="{1560AEC5-FCE9-47C8-BF02-D395AB998091}"/>
                </a:ext>
              </a:extLst>
            </p:cNvPr>
            <p:cNvSpPr/>
            <p:nvPr/>
          </p:nvSpPr>
          <p:spPr>
            <a:xfrm>
              <a:off x="2577904" y="3328183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552;p41">
              <a:extLst>
                <a:ext uri="{FF2B5EF4-FFF2-40B4-BE49-F238E27FC236}">
                  <a16:creationId xmlns:a16="http://schemas.microsoft.com/office/drawing/2014/main" id="{C7238163-39BF-4A2C-830B-9F87096AC023}"/>
                </a:ext>
              </a:extLst>
            </p:cNvPr>
            <p:cNvSpPr/>
            <p:nvPr/>
          </p:nvSpPr>
          <p:spPr>
            <a:xfrm>
              <a:off x="2654209" y="322474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553;p41">
              <a:extLst>
                <a:ext uri="{FF2B5EF4-FFF2-40B4-BE49-F238E27FC236}">
                  <a16:creationId xmlns:a16="http://schemas.microsoft.com/office/drawing/2014/main" id="{BBB4978B-8A48-42E5-9182-7087E530F413}"/>
                </a:ext>
              </a:extLst>
            </p:cNvPr>
            <p:cNvSpPr/>
            <p:nvPr/>
          </p:nvSpPr>
          <p:spPr>
            <a:xfrm>
              <a:off x="2643519" y="3138434"/>
              <a:ext cx="27110" cy="20722"/>
            </a:xfrm>
            <a:custGeom>
              <a:avLst/>
              <a:gdLst/>
              <a:ahLst/>
              <a:cxnLst/>
              <a:rect l="l" t="t" r="r" b="b"/>
              <a:pathLst>
                <a:path w="1268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68" y="968"/>
                    <a:pt x="1268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554;p41">
              <a:extLst>
                <a:ext uri="{FF2B5EF4-FFF2-40B4-BE49-F238E27FC236}">
                  <a16:creationId xmlns:a16="http://schemas.microsoft.com/office/drawing/2014/main" id="{CF3341B3-D1DB-41F1-9594-F3A7060C4E7D}"/>
                </a:ext>
              </a:extLst>
            </p:cNvPr>
            <p:cNvSpPr/>
            <p:nvPr/>
          </p:nvSpPr>
          <p:spPr>
            <a:xfrm>
              <a:off x="2756918" y="3125603"/>
              <a:ext cx="27110" cy="20701"/>
            </a:xfrm>
            <a:custGeom>
              <a:avLst/>
              <a:gdLst/>
              <a:ahLst/>
              <a:cxnLst/>
              <a:rect l="l" t="t" r="r" b="b"/>
              <a:pathLst>
                <a:path w="1268" h="968" extrusionOk="0">
                  <a:moveTo>
                    <a:pt x="634" y="0"/>
                  </a:moveTo>
                  <a:cubicBezTo>
                    <a:pt x="0" y="0"/>
                    <a:pt x="0" y="968"/>
                    <a:pt x="634" y="968"/>
                  </a:cubicBezTo>
                  <a:cubicBezTo>
                    <a:pt x="1268" y="968"/>
                    <a:pt x="1268" y="0"/>
                    <a:pt x="634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555;p41">
              <a:extLst>
                <a:ext uri="{FF2B5EF4-FFF2-40B4-BE49-F238E27FC236}">
                  <a16:creationId xmlns:a16="http://schemas.microsoft.com/office/drawing/2014/main" id="{9AC4F5A3-13B2-416A-9EE8-58882B62AC5F}"/>
                </a:ext>
              </a:extLst>
            </p:cNvPr>
            <p:cNvSpPr/>
            <p:nvPr/>
          </p:nvSpPr>
          <p:spPr>
            <a:xfrm>
              <a:off x="2732652" y="3278249"/>
              <a:ext cx="26426" cy="20722"/>
            </a:xfrm>
            <a:custGeom>
              <a:avLst/>
              <a:gdLst/>
              <a:ahLst/>
              <a:cxnLst/>
              <a:rect l="l" t="t" r="r" b="b"/>
              <a:pathLst>
                <a:path w="1236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556;p41">
              <a:extLst>
                <a:ext uri="{FF2B5EF4-FFF2-40B4-BE49-F238E27FC236}">
                  <a16:creationId xmlns:a16="http://schemas.microsoft.com/office/drawing/2014/main" id="{61E4FFC3-047E-420D-BAB0-30E644BDCF38}"/>
                </a:ext>
              </a:extLst>
            </p:cNvPr>
            <p:cNvSpPr/>
            <p:nvPr/>
          </p:nvSpPr>
          <p:spPr>
            <a:xfrm>
              <a:off x="2895119" y="2991027"/>
              <a:ext cx="133796" cy="181516"/>
            </a:xfrm>
            <a:custGeom>
              <a:avLst/>
              <a:gdLst/>
              <a:ahLst/>
              <a:cxnLst/>
              <a:rect l="l" t="t" r="r" b="b"/>
              <a:pathLst>
                <a:path w="6258" h="8488" extrusionOk="0">
                  <a:moveTo>
                    <a:pt x="5888" y="0"/>
                  </a:moveTo>
                  <a:cubicBezTo>
                    <a:pt x="5828" y="0"/>
                    <a:pt x="5766" y="26"/>
                    <a:pt x="5711" y="89"/>
                  </a:cubicBezTo>
                  <a:cubicBezTo>
                    <a:pt x="3376" y="2491"/>
                    <a:pt x="741" y="4726"/>
                    <a:pt x="41" y="8161"/>
                  </a:cubicBezTo>
                  <a:cubicBezTo>
                    <a:pt x="1" y="8360"/>
                    <a:pt x="163" y="8488"/>
                    <a:pt x="314" y="8488"/>
                  </a:cubicBezTo>
                  <a:cubicBezTo>
                    <a:pt x="417" y="8488"/>
                    <a:pt x="514" y="8429"/>
                    <a:pt x="541" y="8295"/>
                  </a:cubicBezTo>
                  <a:cubicBezTo>
                    <a:pt x="1208" y="4959"/>
                    <a:pt x="3810" y="2791"/>
                    <a:pt x="6078" y="456"/>
                  </a:cubicBezTo>
                  <a:cubicBezTo>
                    <a:pt x="6257" y="277"/>
                    <a:pt x="6084" y="0"/>
                    <a:pt x="5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557;p41">
              <a:extLst>
                <a:ext uri="{FF2B5EF4-FFF2-40B4-BE49-F238E27FC236}">
                  <a16:creationId xmlns:a16="http://schemas.microsoft.com/office/drawing/2014/main" id="{C3B10205-BF2C-42EE-9E8B-074AA3B9D9CD}"/>
                </a:ext>
              </a:extLst>
            </p:cNvPr>
            <p:cNvSpPr/>
            <p:nvPr/>
          </p:nvSpPr>
          <p:spPr>
            <a:xfrm>
              <a:off x="2862878" y="2864684"/>
              <a:ext cx="264064" cy="236026"/>
            </a:xfrm>
            <a:custGeom>
              <a:avLst/>
              <a:gdLst/>
              <a:ahLst/>
              <a:cxnLst/>
              <a:rect l="l" t="t" r="r" b="b"/>
              <a:pathLst>
                <a:path w="12351" h="11037" extrusionOk="0">
                  <a:moveTo>
                    <a:pt x="11938" y="1"/>
                  </a:moveTo>
                  <a:cubicBezTo>
                    <a:pt x="11901" y="1"/>
                    <a:pt x="11862" y="9"/>
                    <a:pt x="11823" y="26"/>
                  </a:cubicBezTo>
                  <a:cubicBezTo>
                    <a:pt x="7153" y="2194"/>
                    <a:pt x="2016" y="5730"/>
                    <a:pt x="81" y="10734"/>
                  </a:cubicBezTo>
                  <a:cubicBezTo>
                    <a:pt x="0" y="10916"/>
                    <a:pt x="152" y="11036"/>
                    <a:pt x="314" y="11036"/>
                  </a:cubicBezTo>
                  <a:cubicBezTo>
                    <a:pt x="419" y="11036"/>
                    <a:pt x="529" y="10985"/>
                    <a:pt x="581" y="10867"/>
                  </a:cubicBezTo>
                  <a:cubicBezTo>
                    <a:pt x="2483" y="6030"/>
                    <a:pt x="7586" y="2561"/>
                    <a:pt x="12090" y="460"/>
                  </a:cubicBezTo>
                  <a:cubicBezTo>
                    <a:pt x="12351" y="344"/>
                    <a:pt x="12183" y="1"/>
                    <a:pt x="11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558;p41">
              <a:extLst>
                <a:ext uri="{FF2B5EF4-FFF2-40B4-BE49-F238E27FC236}">
                  <a16:creationId xmlns:a16="http://schemas.microsoft.com/office/drawing/2014/main" id="{583EA74E-54EE-48CC-875E-A324CB42E6A1}"/>
                </a:ext>
              </a:extLst>
            </p:cNvPr>
            <p:cNvSpPr/>
            <p:nvPr/>
          </p:nvSpPr>
          <p:spPr>
            <a:xfrm>
              <a:off x="2850499" y="2927834"/>
              <a:ext cx="84472" cy="96446"/>
            </a:xfrm>
            <a:custGeom>
              <a:avLst/>
              <a:gdLst/>
              <a:ahLst/>
              <a:cxnLst/>
              <a:rect l="l" t="t" r="r" b="b"/>
              <a:pathLst>
                <a:path w="3951" h="4510" extrusionOk="0">
                  <a:moveTo>
                    <a:pt x="3581" y="0"/>
                  </a:moveTo>
                  <a:cubicBezTo>
                    <a:pt x="3527" y="0"/>
                    <a:pt x="3474" y="22"/>
                    <a:pt x="3429" y="75"/>
                  </a:cubicBezTo>
                  <a:cubicBezTo>
                    <a:pt x="2228" y="1376"/>
                    <a:pt x="827" y="2477"/>
                    <a:pt x="93" y="4111"/>
                  </a:cubicBezTo>
                  <a:cubicBezTo>
                    <a:pt x="1" y="4319"/>
                    <a:pt x="179" y="4510"/>
                    <a:pt x="342" y="4510"/>
                  </a:cubicBezTo>
                  <a:cubicBezTo>
                    <a:pt x="415" y="4510"/>
                    <a:pt x="485" y="4471"/>
                    <a:pt x="527" y="4378"/>
                  </a:cubicBezTo>
                  <a:cubicBezTo>
                    <a:pt x="1260" y="2777"/>
                    <a:pt x="2628" y="1710"/>
                    <a:pt x="3796" y="442"/>
                  </a:cubicBezTo>
                  <a:cubicBezTo>
                    <a:pt x="3951" y="261"/>
                    <a:pt x="3765" y="0"/>
                    <a:pt x="3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559;p41">
              <a:extLst>
                <a:ext uri="{FF2B5EF4-FFF2-40B4-BE49-F238E27FC236}">
                  <a16:creationId xmlns:a16="http://schemas.microsoft.com/office/drawing/2014/main" id="{A2C73B5E-F4D4-4389-AECC-037AFF1302FC}"/>
                </a:ext>
              </a:extLst>
            </p:cNvPr>
            <p:cNvSpPr/>
            <p:nvPr/>
          </p:nvSpPr>
          <p:spPr>
            <a:xfrm>
              <a:off x="2844298" y="2818814"/>
              <a:ext cx="152846" cy="143408"/>
            </a:xfrm>
            <a:custGeom>
              <a:avLst/>
              <a:gdLst/>
              <a:ahLst/>
              <a:cxnLst/>
              <a:rect l="l" t="t" r="r" b="b"/>
              <a:pathLst>
                <a:path w="7149" h="6706" extrusionOk="0">
                  <a:moveTo>
                    <a:pt x="6771" y="1"/>
                  </a:moveTo>
                  <a:cubicBezTo>
                    <a:pt x="6733" y="1"/>
                    <a:pt x="6693" y="11"/>
                    <a:pt x="6654" y="36"/>
                  </a:cubicBezTo>
                  <a:cubicBezTo>
                    <a:pt x="4019" y="1637"/>
                    <a:pt x="1817" y="3772"/>
                    <a:pt x="116" y="6307"/>
                  </a:cubicBezTo>
                  <a:cubicBezTo>
                    <a:pt x="1" y="6514"/>
                    <a:pt x="172" y="6706"/>
                    <a:pt x="355" y="6706"/>
                  </a:cubicBezTo>
                  <a:cubicBezTo>
                    <a:pt x="437" y="6706"/>
                    <a:pt x="521" y="6667"/>
                    <a:pt x="583" y="6574"/>
                  </a:cubicBezTo>
                  <a:cubicBezTo>
                    <a:pt x="2218" y="4106"/>
                    <a:pt x="4386" y="2038"/>
                    <a:pt x="6921" y="503"/>
                  </a:cubicBezTo>
                  <a:cubicBezTo>
                    <a:pt x="7148" y="361"/>
                    <a:pt x="6988" y="1"/>
                    <a:pt x="67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560;p41">
              <a:extLst>
                <a:ext uri="{FF2B5EF4-FFF2-40B4-BE49-F238E27FC236}">
                  <a16:creationId xmlns:a16="http://schemas.microsoft.com/office/drawing/2014/main" id="{100B6FD3-4B0D-4F50-9C18-CCD47C7BA1E4}"/>
                </a:ext>
              </a:extLst>
            </p:cNvPr>
            <p:cNvSpPr/>
            <p:nvPr/>
          </p:nvSpPr>
          <p:spPr>
            <a:xfrm>
              <a:off x="2966271" y="2875120"/>
              <a:ext cx="44363" cy="33810"/>
            </a:xfrm>
            <a:custGeom>
              <a:avLst/>
              <a:gdLst/>
              <a:ahLst/>
              <a:cxnLst/>
              <a:rect l="l" t="t" r="r" b="b"/>
              <a:pathLst>
                <a:path w="2075" h="1581" extrusionOk="0">
                  <a:moveTo>
                    <a:pt x="1705" y="1"/>
                  </a:moveTo>
                  <a:cubicBezTo>
                    <a:pt x="1666" y="1"/>
                    <a:pt x="1624" y="12"/>
                    <a:pt x="1583" y="38"/>
                  </a:cubicBezTo>
                  <a:cubicBezTo>
                    <a:pt x="1116" y="405"/>
                    <a:pt x="582" y="672"/>
                    <a:pt x="182" y="1139"/>
                  </a:cubicBezTo>
                  <a:cubicBezTo>
                    <a:pt x="1" y="1320"/>
                    <a:pt x="180" y="1581"/>
                    <a:pt x="379" y="1581"/>
                  </a:cubicBezTo>
                  <a:cubicBezTo>
                    <a:pt x="437" y="1581"/>
                    <a:pt x="496" y="1559"/>
                    <a:pt x="549" y="1506"/>
                  </a:cubicBezTo>
                  <a:cubicBezTo>
                    <a:pt x="916" y="1072"/>
                    <a:pt x="1416" y="806"/>
                    <a:pt x="1850" y="505"/>
                  </a:cubicBezTo>
                  <a:cubicBezTo>
                    <a:pt x="2075" y="336"/>
                    <a:pt x="1920" y="1"/>
                    <a:pt x="17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561;p41">
              <a:extLst>
                <a:ext uri="{FF2B5EF4-FFF2-40B4-BE49-F238E27FC236}">
                  <a16:creationId xmlns:a16="http://schemas.microsoft.com/office/drawing/2014/main" id="{D4534878-54AA-4094-9E29-E0E0F2CE8102}"/>
                </a:ext>
              </a:extLst>
            </p:cNvPr>
            <p:cNvSpPr/>
            <p:nvPr/>
          </p:nvSpPr>
          <p:spPr>
            <a:xfrm>
              <a:off x="3293920" y="2921013"/>
              <a:ext cx="93388" cy="144434"/>
            </a:xfrm>
            <a:custGeom>
              <a:avLst/>
              <a:gdLst/>
              <a:ahLst/>
              <a:cxnLst/>
              <a:rect l="l" t="t" r="r" b="b"/>
              <a:pathLst>
                <a:path w="4368" h="6754" extrusionOk="0">
                  <a:moveTo>
                    <a:pt x="793" y="1"/>
                  </a:moveTo>
                  <a:cubicBezTo>
                    <a:pt x="693" y="1"/>
                    <a:pt x="595" y="59"/>
                    <a:pt x="568" y="194"/>
                  </a:cubicBezTo>
                  <a:cubicBezTo>
                    <a:pt x="1" y="2762"/>
                    <a:pt x="1302" y="5898"/>
                    <a:pt x="3937" y="6732"/>
                  </a:cubicBezTo>
                  <a:cubicBezTo>
                    <a:pt x="3974" y="6747"/>
                    <a:pt x="4008" y="6753"/>
                    <a:pt x="4040" y="6753"/>
                  </a:cubicBezTo>
                  <a:cubicBezTo>
                    <a:pt x="4294" y="6753"/>
                    <a:pt x="4367" y="6321"/>
                    <a:pt x="4071" y="6232"/>
                  </a:cubicBezTo>
                  <a:cubicBezTo>
                    <a:pt x="1736" y="5498"/>
                    <a:pt x="568" y="2629"/>
                    <a:pt x="1035" y="327"/>
                  </a:cubicBezTo>
                  <a:cubicBezTo>
                    <a:pt x="1095" y="128"/>
                    <a:pt x="941" y="1"/>
                    <a:pt x="7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562;p41">
              <a:extLst>
                <a:ext uri="{FF2B5EF4-FFF2-40B4-BE49-F238E27FC236}">
                  <a16:creationId xmlns:a16="http://schemas.microsoft.com/office/drawing/2014/main" id="{142DD742-6774-4309-AED8-EF54CE6E7811}"/>
                </a:ext>
              </a:extLst>
            </p:cNvPr>
            <p:cNvSpPr/>
            <p:nvPr/>
          </p:nvSpPr>
          <p:spPr>
            <a:xfrm>
              <a:off x="3344569" y="2955464"/>
              <a:ext cx="33674" cy="57611"/>
            </a:xfrm>
            <a:custGeom>
              <a:avLst/>
              <a:gdLst/>
              <a:ahLst/>
              <a:cxnLst/>
              <a:rect l="l" t="t" r="r" b="b"/>
              <a:pathLst>
                <a:path w="1575" h="2694" extrusionOk="0">
                  <a:moveTo>
                    <a:pt x="392" y="1"/>
                  </a:moveTo>
                  <a:cubicBezTo>
                    <a:pt x="259" y="1"/>
                    <a:pt x="117" y="84"/>
                    <a:pt x="100" y="251"/>
                  </a:cubicBezTo>
                  <a:cubicBezTo>
                    <a:pt x="0" y="1151"/>
                    <a:pt x="367" y="2019"/>
                    <a:pt x="1001" y="2619"/>
                  </a:cubicBezTo>
                  <a:cubicBezTo>
                    <a:pt x="1061" y="2672"/>
                    <a:pt x="1127" y="2694"/>
                    <a:pt x="1188" y="2694"/>
                  </a:cubicBezTo>
                  <a:cubicBezTo>
                    <a:pt x="1401" y="2694"/>
                    <a:pt x="1575" y="2433"/>
                    <a:pt x="1368" y="2252"/>
                  </a:cubicBezTo>
                  <a:cubicBezTo>
                    <a:pt x="834" y="1752"/>
                    <a:pt x="534" y="1018"/>
                    <a:pt x="634" y="251"/>
                  </a:cubicBezTo>
                  <a:cubicBezTo>
                    <a:pt x="651" y="84"/>
                    <a:pt x="526" y="1"/>
                    <a:pt x="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563;p41">
              <a:extLst>
                <a:ext uri="{FF2B5EF4-FFF2-40B4-BE49-F238E27FC236}">
                  <a16:creationId xmlns:a16="http://schemas.microsoft.com/office/drawing/2014/main" id="{CD544D30-C79F-4847-B2A1-117D44E201E6}"/>
                </a:ext>
              </a:extLst>
            </p:cNvPr>
            <p:cNvSpPr/>
            <p:nvPr/>
          </p:nvSpPr>
          <p:spPr>
            <a:xfrm>
              <a:off x="2999261" y="3209453"/>
              <a:ext cx="48383" cy="59408"/>
            </a:xfrm>
            <a:custGeom>
              <a:avLst/>
              <a:gdLst/>
              <a:ahLst/>
              <a:cxnLst/>
              <a:rect l="l" t="t" r="r" b="b"/>
              <a:pathLst>
                <a:path w="2263" h="2778" extrusionOk="0">
                  <a:moveTo>
                    <a:pt x="1920" y="0"/>
                  </a:moveTo>
                  <a:cubicBezTo>
                    <a:pt x="1875" y="0"/>
                    <a:pt x="1826" y="15"/>
                    <a:pt x="1774" y="49"/>
                  </a:cubicBezTo>
                  <a:cubicBezTo>
                    <a:pt x="907" y="649"/>
                    <a:pt x="273" y="1416"/>
                    <a:pt x="40" y="2451"/>
                  </a:cubicBezTo>
                  <a:cubicBezTo>
                    <a:pt x="0" y="2649"/>
                    <a:pt x="162" y="2777"/>
                    <a:pt x="313" y="2777"/>
                  </a:cubicBezTo>
                  <a:cubicBezTo>
                    <a:pt x="416" y="2777"/>
                    <a:pt x="513" y="2719"/>
                    <a:pt x="540" y="2584"/>
                  </a:cubicBezTo>
                  <a:cubicBezTo>
                    <a:pt x="740" y="1683"/>
                    <a:pt x="1274" y="1016"/>
                    <a:pt x="2041" y="516"/>
                  </a:cubicBezTo>
                  <a:cubicBezTo>
                    <a:pt x="2263" y="350"/>
                    <a:pt x="2140" y="0"/>
                    <a:pt x="19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564;p41">
              <a:extLst>
                <a:ext uri="{FF2B5EF4-FFF2-40B4-BE49-F238E27FC236}">
                  <a16:creationId xmlns:a16="http://schemas.microsoft.com/office/drawing/2014/main" id="{C51130BC-E9EC-46D4-994B-0701510E2017}"/>
                </a:ext>
              </a:extLst>
            </p:cNvPr>
            <p:cNvSpPr/>
            <p:nvPr/>
          </p:nvSpPr>
          <p:spPr>
            <a:xfrm>
              <a:off x="3042619" y="3211164"/>
              <a:ext cx="127232" cy="41252"/>
            </a:xfrm>
            <a:custGeom>
              <a:avLst/>
              <a:gdLst/>
              <a:ahLst/>
              <a:cxnLst/>
              <a:rect l="l" t="t" r="r" b="b"/>
              <a:pathLst>
                <a:path w="5951" h="1929" extrusionOk="0">
                  <a:moveTo>
                    <a:pt x="5647" y="1"/>
                  </a:moveTo>
                  <a:cubicBezTo>
                    <a:pt x="5637" y="1"/>
                    <a:pt x="5627" y="1"/>
                    <a:pt x="5617" y="2"/>
                  </a:cubicBezTo>
                  <a:cubicBezTo>
                    <a:pt x="3749" y="136"/>
                    <a:pt x="1714" y="236"/>
                    <a:pt x="213" y="1503"/>
                  </a:cubicBezTo>
                  <a:cubicBezTo>
                    <a:pt x="1" y="1663"/>
                    <a:pt x="191" y="1928"/>
                    <a:pt x="411" y="1928"/>
                  </a:cubicBezTo>
                  <a:cubicBezTo>
                    <a:pt x="468" y="1928"/>
                    <a:pt x="526" y="1911"/>
                    <a:pt x="580" y="1870"/>
                  </a:cubicBezTo>
                  <a:cubicBezTo>
                    <a:pt x="1948" y="703"/>
                    <a:pt x="3883" y="669"/>
                    <a:pt x="5617" y="536"/>
                  </a:cubicBezTo>
                  <a:cubicBezTo>
                    <a:pt x="5941" y="504"/>
                    <a:pt x="5951" y="1"/>
                    <a:pt x="5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8270;p41">
            <a:extLst>
              <a:ext uri="{FF2B5EF4-FFF2-40B4-BE49-F238E27FC236}">
                <a16:creationId xmlns:a16="http://schemas.microsoft.com/office/drawing/2014/main" id="{91EA24F9-2F66-4ABD-8B63-EDB45DD85B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6166" y="1217221"/>
            <a:ext cx="3998041" cy="13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Offrire molte funzionalità, integrando differenti servizi di elevato valore, interni ed esterni alla piattaforma Azure</a:t>
            </a:r>
            <a:endParaRPr sz="1400" dirty="0"/>
          </a:p>
        </p:txBody>
      </p:sp>
      <p:pic>
        <p:nvPicPr>
          <p:cNvPr id="982" name="Picture 2" descr="Azure Maps">
            <a:extLst>
              <a:ext uri="{FF2B5EF4-FFF2-40B4-BE49-F238E27FC236}">
                <a16:creationId xmlns:a16="http://schemas.microsoft.com/office/drawing/2014/main" id="{CF02EBCA-9142-4B36-88C3-2B6AE13F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6" y="2775925"/>
            <a:ext cx="1672416" cy="1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" name="Google Shape;8270;p41">
            <a:extLst>
              <a:ext uri="{FF2B5EF4-FFF2-40B4-BE49-F238E27FC236}">
                <a16:creationId xmlns:a16="http://schemas.microsoft.com/office/drawing/2014/main" id="{0949C71D-F90C-4C13-8C14-396C0CCF7A24}"/>
              </a:ext>
            </a:extLst>
          </p:cNvPr>
          <p:cNvSpPr txBox="1">
            <a:spLocks/>
          </p:cNvSpPr>
          <p:nvPr/>
        </p:nvSpPr>
        <p:spPr>
          <a:xfrm>
            <a:off x="-1831540" y="397330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Localizzazione</a:t>
            </a:r>
          </a:p>
        </p:txBody>
      </p:sp>
      <p:pic>
        <p:nvPicPr>
          <p:cNvPr id="984" name="Picture 6" descr="LUIS | Microsoft Power Automate">
            <a:extLst>
              <a:ext uri="{FF2B5EF4-FFF2-40B4-BE49-F238E27FC236}">
                <a16:creationId xmlns:a16="http://schemas.microsoft.com/office/drawing/2014/main" id="{76545DAC-BE99-4332-8CF5-743C8A7C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5" y="3390454"/>
            <a:ext cx="907631" cy="90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85" name="Google Shape;8270;p41">
            <a:extLst>
              <a:ext uri="{FF2B5EF4-FFF2-40B4-BE49-F238E27FC236}">
                <a16:creationId xmlns:a16="http://schemas.microsoft.com/office/drawing/2014/main" id="{3157946D-F582-46FA-9B5A-49D7FBB97D2E}"/>
              </a:ext>
            </a:extLst>
          </p:cNvPr>
          <p:cNvSpPr txBox="1">
            <a:spLocks/>
          </p:cNvSpPr>
          <p:nvPr/>
        </p:nvSpPr>
        <p:spPr>
          <a:xfrm>
            <a:off x="191078" y="428739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NLP  Processing</a:t>
            </a:r>
          </a:p>
        </p:txBody>
      </p:sp>
      <p:pic>
        <p:nvPicPr>
          <p:cNvPr id="986" name="Immagine 985">
            <a:extLst>
              <a:ext uri="{FF2B5EF4-FFF2-40B4-BE49-F238E27FC236}">
                <a16:creationId xmlns:a16="http://schemas.microsoft.com/office/drawing/2014/main" id="{B76391B0-15BF-417E-AFA0-0D3DCAD90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72" y="3403944"/>
            <a:ext cx="1769266" cy="498084"/>
          </a:xfrm>
          <a:prstGeom prst="rect">
            <a:avLst/>
          </a:prstGeom>
        </p:spPr>
      </p:pic>
      <p:sp>
        <p:nvSpPr>
          <p:cNvPr id="987" name="Google Shape;8270;p41">
            <a:extLst>
              <a:ext uri="{FF2B5EF4-FFF2-40B4-BE49-F238E27FC236}">
                <a16:creationId xmlns:a16="http://schemas.microsoft.com/office/drawing/2014/main" id="{1D87B1FF-217A-48A2-AF9A-439D7382F052}"/>
              </a:ext>
            </a:extLst>
          </p:cNvPr>
          <p:cNvSpPr txBox="1">
            <a:spLocks/>
          </p:cNvSpPr>
          <p:nvPr/>
        </p:nvSpPr>
        <p:spPr>
          <a:xfrm>
            <a:off x="2008399" y="3790571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Invio di Mail</a:t>
            </a:r>
          </a:p>
        </p:txBody>
      </p:sp>
      <p:pic>
        <p:nvPicPr>
          <p:cNvPr id="988" name="Picture 8" descr="Applicazione dell&amp;#39;IA per velocizzare la prevenzione, il rilevamento e la  risposta delle minacce nel SOC">
            <a:extLst>
              <a:ext uri="{FF2B5EF4-FFF2-40B4-BE49-F238E27FC236}">
                <a16:creationId xmlns:a16="http://schemas.microsoft.com/office/drawing/2014/main" id="{47AD20D5-DD51-4FBA-8764-F07863FC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640" y="2550184"/>
            <a:ext cx="1286589" cy="8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9" name="Immagine 988">
            <a:extLst>
              <a:ext uri="{FF2B5EF4-FFF2-40B4-BE49-F238E27FC236}">
                <a16:creationId xmlns:a16="http://schemas.microsoft.com/office/drawing/2014/main" id="{468FA513-27D9-4119-8109-A603AAD45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426" y="2974371"/>
            <a:ext cx="873239" cy="934014"/>
          </a:xfrm>
          <a:prstGeom prst="rect">
            <a:avLst/>
          </a:prstGeom>
        </p:spPr>
      </p:pic>
      <p:pic>
        <p:nvPicPr>
          <p:cNvPr id="990" name="Immagine 989">
            <a:extLst>
              <a:ext uri="{FF2B5EF4-FFF2-40B4-BE49-F238E27FC236}">
                <a16:creationId xmlns:a16="http://schemas.microsoft.com/office/drawing/2014/main" id="{78C17BF0-29D5-4B30-A453-B27EDE77D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711" y="2981595"/>
            <a:ext cx="806067" cy="934014"/>
          </a:xfrm>
          <a:prstGeom prst="rect">
            <a:avLst/>
          </a:prstGeom>
        </p:spPr>
      </p:pic>
      <p:sp>
        <p:nvSpPr>
          <p:cNvPr id="991" name="Google Shape;8270;p41">
            <a:extLst>
              <a:ext uri="{FF2B5EF4-FFF2-40B4-BE49-F238E27FC236}">
                <a16:creationId xmlns:a16="http://schemas.microsoft.com/office/drawing/2014/main" id="{8A5BBF7C-BFE9-4545-A8F7-CABB4FF6A301}"/>
              </a:ext>
            </a:extLst>
          </p:cNvPr>
          <p:cNvSpPr txBox="1">
            <a:spLocks/>
          </p:cNvSpPr>
          <p:nvPr/>
        </p:nvSpPr>
        <p:spPr>
          <a:xfrm>
            <a:off x="4370457" y="3745359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Image </a:t>
            </a:r>
            <a:r>
              <a:rPr lang="it-IT" b="1" i="1" dirty="0" err="1">
                <a:solidFill>
                  <a:srgbClr val="00B050"/>
                </a:solidFill>
              </a:rPr>
              <a:t>Similarity</a:t>
            </a:r>
            <a:endParaRPr lang="it-IT" b="1" i="1" dirty="0">
              <a:solidFill>
                <a:srgbClr val="00B050"/>
              </a:solidFill>
            </a:endParaRPr>
          </a:p>
        </p:txBody>
      </p:sp>
      <p:sp>
        <p:nvSpPr>
          <p:cNvPr id="308" name="Google Shape;8569;p42">
            <a:extLst>
              <a:ext uri="{FF2B5EF4-FFF2-40B4-BE49-F238E27FC236}">
                <a16:creationId xmlns:a16="http://schemas.microsoft.com/office/drawing/2014/main" id="{8A39AFF1-F590-4493-BC14-47EE2F9071D2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  <p:extLst>
      <p:ext uri="{BB962C8B-B14F-4D97-AF65-F5344CB8AC3E}">
        <p14:creationId xmlns:p14="http://schemas.microsoft.com/office/powerpoint/2010/main" val="49868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9" name="Google Shape;8569;p42"/>
          <p:cNvSpPr txBox="1">
            <a:spLocks noGrp="1"/>
          </p:cNvSpPr>
          <p:nvPr>
            <p:ph type="title"/>
          </p:nvPr>
        </p:nvSpPr>
        <p:spPr>
          <a:xfrm>
            <a:off x="1719005" y="391297"/>
            <a:ext cx="1828500" cy="57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</a:t>
            </a:r>
            <a:endParaRPr dirty="0"/>
          </a:p>
        </p:txBody>
      </p:sp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Onlovee come impostare la ricerca ? ⋆ Onlovee aiuto opinioni recensioni 2021">
            <a:extLst>
              <a:ext uri="{FF2B5EF4-FFF2-40B4-BE49-F238E27FC236}">
                <a16:creationId xmlns:a16="http://schemas.microsoft.com/office/drawing/2014/main" id="{93B32B93-090B-422C-A546-7593EE5C8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59" y="1239811"/>
            <a:ext cx="1492048" cy="14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9" name="Google Shape;10373;p62">
            <a:extLst>
              <a:ext uri="{FF2B5EF4-FFF2-40B4-BE49-F238E27FC236}">
                <a16:creationId xmlns:a16="http://schemas.microsoft.com/office/drawing/2014/main" id="{F5C54805-A8E2-4D9F-8BB4-8E48D37DC765}"/>
              </a:ext>
            </a:extLst>
          </p:cNvPr>
          <p:cNvGrpSpPr/>
          <p:nvPr/>
        </p:nvGrpSpPr>
        <p:grpSpPr>
          <a:xfrm>
            <a:off x="1596435" y="2330882"/>
            <a:ext cx="508645" cy="599389"/>
            <a:chOff x="1364206" y="3278219"/>
            <a:chExt cx="838068" cy="1051348"/>
          </a:xfrm>
        </p:grpSpPr>
        <p:sp>
          <p:nvSpPr>
            <p:cNvPr id="630" name="Google Shape;10374;p62">
              <a:extLst>
                <a:ext uri="{FF2B5EF4-FFF2-40B4-BE49-F238E27FC236}">
                  <a16:creationId xmlns:a16="http://schemas.microsoft.com/office/drawing/2014/main" id="{E0F64BCE-6F72-4266-9C06-87CA7B52A8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375;p62">
              <a:extLst>
                <a:ext uri="{FF2B5EF4-FFF2-40B4-BE49-F238E27FC236}">
                  <a16:creationId xmlns:a16="http://schemas.microsoft.com/office/drawing/2014/main" id="{E9D0A7C1-F0EA-4EFC-B0C7-BACCCB5F03BB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376;p62">
              <a:extLst>
                <a:ext uri="{FF2B5EF4-FFF2-40B4-BE49-F238E27FC236}">
                  <a16:creationId xmlns:a16="http://schemas.microsoft.com/office/drawing/2014/main" id="{E6001505-E5E9-401A-9D9C-1A40FD576480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377;p62">
              <a:extLst>
                <a:ext uri="{FF2B5EF4-FFF2-40B4-BE49-F238E27FC236}">
                  <a16:creationId xmlns:a16="http://schemas.microsoft.com/office/drawing/2014/main" id="{2B4F730E-8923-4EFF-BBB1-5D8D77B3A9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378;p62">
              <a:extLst>
                <a:ext uri="{FF2B5EF4-FFF2-40B4-BE49-F238E27FC236}">
                  <a16:creationId xmlns:a16="http://schemas.microsoft.com/office/drawing/2014/main" id="{4BB62988-8F3F-4C91-A4B9-9697F23B1600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379;p62">
              <a:extLst>
                <a:ext uri="{FF2B5EF4-FFF2-40B4-BE49-F238E27FC236}">
                  <a16:creationId xmlns:a16="http://schemas.microsoft.com/office/drawing/2014/main" id="{868CCEE8-F868-4051-8D9B-898B0F7A5071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380;p62">
              <a:extLst>
                <a:ext uri="{FF2B5EF4-FFF2-40B4-BE49-F238E27FC236}">
                  <a16:creationId xmlns:a16="http://schemas.microsoft.com/office/drawing/2014/main" id="{9DA67CCC-173B-4EC2-B989-D8FAB399E54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381;p62">
              <a:extLst>
                <a:ext uri="{FF2B5EF4-FFF2-40B4-BE49-F238E27FC236}">
                  <a16:creationId xmlns:a16="http://schemas.microsoft.com/office/drawing/2014/main" id="{5EFC35D0-380F-44A3-B52B-3E5A77C72481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382;p62">
              <a:extLst>
                <a:ext uri="{FF2B5EF4-FFF2-40B4-BE49-F238E27FC236}">
                  <a16:creationId xmlns:a16="http://schemas.microsoft.com/office/drawing/2014/main" id="{16DC4BA4-5740-4A1A-8F8C-6B32007B56D0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383;p62">
              <a:extLst>
                <a:ext uri="{FF2B5EF4-FFF2-40B4-BE49-F238E27FC236}">
                  <a16:creationId xmlns:a16="http://schemas.microsoft.com/office/drawing/2014/main" id="{A45D3A07-8DB3-4333-8398-112641CDE461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384;p62">
              <a:extLst>
                <a:ext uri="{FF2B5EF4-FFF2-40B4-BE49-F238E27FC236}">
                  <a16:creationId xmlns:a16="http://schemas.microsoft.com/office/drawing/2014/main" id="{FC8CFFF4-7A69-49F4-BAFB-5C9B8E02E27F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385;p62">
              <a:extLst>
                <a:ext uri="{FF2B5EF4-FFF2-40B4-BE49-F238E27FC236}">
                  <a16:creationId xmlns:a16="http://schemas.microsoft.com/office/drawing/2014/main" id="{9B702F51-14D6-4591-A3D4-B03D3A99C611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386;p62">
              <a:extLst>
                <a:ext uri="{FF2B5EF4-FFF2-40B4-BE49-F238E27FC236}">
                  <a16:creationId xmlns:a16="http://schemas.microsoft.com/office/drawing/2014/main" id="{BF50D32C-506C-44C4-B5A9-1A0923C11D75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387;p62">
              <a:extLst>
                <a:ext uri="{FF2B5EF4-FFF2-40B4-BE49-F238E27FC236}">
                  <a16:creationId xmlns:a16="http://schemas.microsoft.com/office/drawing/2014/main" id="{CF6A9A84-FF9D-46A8-BACB-20C219AAD48B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388;p62">
              <a:extLst>
                <a:ext uri="{FF2B5EF4-FFF2-40B4-BE49-F238E27FC236}">
                  <a16:creationId xmlns:a16="http://schemas.microsoft.com/office/drawing/2014/main" id="{CED1CFE4-EE56-40DB-86DA-75CEE6024E08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389;p62">
              <a:extLst>
                <a:ext uri="{FF2B5EF4-FFF2-40B4-BE49-F238E27FC236}">
                  <a16:creationId xmlns:a16="http://schemas.microsoft.com/office/drawing/2014/main" id="{17352FC9-3198-4CE3-BDA9-CF9602D457E8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390;p62">
              <a:extLst>
                <a:ext uri="{FF2B5EF4-FFF2-40B4-BE49-F238E27FC236}">
                  <a16:creationId xmlns:a16="http://schemas.microsoft.com/office/drawing/2014/main" id="{533872FD-2252-4F62-8FCD-E4D235792C02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391;p62">
              <a:extLst>
                <a:ext uri="{FF2B5EF4-FFF2-40B4-BE49-F238E27FC236}">
                  <a16:creationId xmlns:a16="http://schemas.microsoft.com/office/drawing/2014/main" id="{69B6F65C-1077-43EF-B817-B9B7067A60BB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392;p62">
              <a:extLst>
                <a:ext uri="{FF2B5EF4-FFF2-40B4-BE49-F238E27FC236}">
                  <a16:creationId xmlns:a16="http://schemas.microsoft.com/office/drawing/2014/main" id="{1877C597-2627-45E0-B512-74B33C479521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393;p62">
              <a:extLst>
                <a:ext uri="{FF2B5EF4-FFF2-40B4-BE49-F238E27FC236}">
                  <a16:creationId xmlns:a16="http://schemas.microsoft.com/office/drawing/2014/main" id="{C42C6FE6-ED02-4ECB-8B2B-9D2DB4AA5EF6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394;p62">
              <a:extLst>
                <a:ext uri="{FF2B5EF4-FFF2-40B4-BE49-F238E27FC236}">
                  <a16:creationId xmlns:a16="http://schemas.microsoft.com/office/drawing/2014/main" id="{34D93CE2-EB24-4FE4-ADDD-639341E8F7E0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395;p62">
              <a:extLst>
                <a:ext uri="{FF2B5EF4-FFF2-40B4-BE49-F238E27FC236}">
                  <a16:creationId xmlns:a16="http://schemas.microsoft.com/office/drawing/2014/main" id="{F1179A93-6FA2-4097-9F3A-B62359B71D11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396;p62">
              <a:extLst>
                <a:ext uri="{FF2B5EF4-FFF2-40B4-BE49-F238E27FC236}">
                  <a16:creationId xmlns:a16="http://schemas.microsoft.com/office/drawing/2014/main" id="{863BAE7A-5C31-452A-A6C9-94241F4BB7EE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397;p62">
              <a:extLst>
                <a:ext uri="{FF2B5EF4-FFF2-40B4-BE49-F238E27FC236}">
                  <a16:creationId xmlns:a16="http://schemas.microsoft.com/office/drawing/2014/main" id="{945C329C-1B89-42EA-924F-A840969E5DFC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398;p62">
              <a:extLst>
                <a:ext uri="{FF2B5EF4-FFF2-40B4-BE49-F238E27FC236}">
                  <a16:creationId xmlns:a16="http://schemas.microsoft.com/office/drawing/2014/main" id="{A47D5619-8706-483E-BC2D-E119DD83B325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399;p62">
              <a:extLst>
                <a:ext uri="{FF2B5EF4-FFF2-40B4-BE49-F238E27FC236}">
                  <a16:creationId xmlns:a16="http://schemas.microsoft.com/office/drawing/2014/main" id="{B47A1B85-8AE4-49BE-AB00-FE7BFFDCC193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400;p62">
              <a:extLst>
                <a:ext uri="{FF2B5EF4-FFF2-40B4-BE49-F238E27FC236}">
                  <a16:creationId xmlns:a16="http://schemas.microsoft.com/office/drawing/2014/main" id="{4FE53EBD-8259-44C3-8737-BEF8E0DCE5D2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401;p62">
              <a:extLst>
                <a:ext uri="{FF2B5EF4-FFF2-40B4-BE49-F238E27FC236}">
                  <a16:creationId xmlns:a16="http://schemas.microsoft.com/office/drawing/2014/main" id="{449607BF-2736-4753-8503-DC20D649F8EE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402;p62">
              <a:extLst>
                <a:ext uri="{FF2B5EF4-FFF2-40B4-BE49-F238E27FC236}">
                  <a16:creationId xmlns:a16="http://schemas.microsoft.com/office/drawing/2014/main" id="{E969B5EA-11B1-4608-80B7-084B66206817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403;p62">
              <a:extLst>
                <a:ext uri="{FF2B5EF4-FFF2-40B4-BE49-F238E27FC236}">
                  <a16:creationId xmlns:a16="http://schemas.microsoft.com/office/drawing/2014/main" id="{B91E58A1-FBC3-4D9E-B2D0-BF49B08A0731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404;p62">
              <a:extLst>
                <a:ext uri="{FF2B5EF4-FFF2-40B4-BE49-F238E27FC236}">
                  <a16:creationId xmlns:a16="http://schemas.microsoft.com/office/drawing/2014/main" id="{D44AA473-3C4D-4CD1-AE28-53E67C06433A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405;p62">
              <a:extLst>
                <a:ext uri="{FF2B5EF4-FFF2-40B4-BE49-F238E27FC236}">
                  <a16:creationId xmlns:a16="http://schemas.microsoft.com/office/drawing/2014/main" id="{2A833160-0074-4966-8306-5F996BCF5E29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406;p62">
              <a:extLst>
                <a:ext uri="{FF2B5EF4-FFF2-40B4-BE49-F238E27FC236}">
                  <a16:creationId xmlns:a16="http://schemas.microsoft.com/office/drawing/2014/main" id="{B4A19661-ACDF-4128-B1D4-CA72789A52A7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407;p62">
              <a:extLst>
                <a:ext uri="{FF2B5EF4-FFF2-40B4-BE49-F238E27FC236}">
                  <a16:creationId xmlns:a16="http://schemas.microsoft.com/office/drawing/2014/main" id="{92BF5E42-7A4F-4578-9086-45605DE52DFE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408;p62">
              <a:extLst>
                <a:ext uri="{FF2B5EF4-FFF2-40B4-BE49-F238E27FC236}">
                  <a16:creationId xmlns:a16="http://schemas.microsoft.com/office/drawing/2014/main" id="{3D2CBDE1-2E29-4A72-A158-23B1260ED731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409;p62">
              <a:extLst>
                <a:ext uri="{FF2B5EF4-FFF2-40B4-BE49-F238E27FC236}">
                  <a16:creationId xmlns:a16="http://schemas.microsoft.com/office/drawing/2014/main" id="{242737AA-5A2E-4F27-A306-104B068BF0EC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410;p62">
              <a:extLst>
                <a:ext uri="{FF2B5EF4-FFF2-40B4-BE49-F238E27FC236}">
                  <a16:creationId xmlns:a16="http://schemas.microsoft.com/office/drawing/2014/main" id="{6765FB2E-D9E2-4609-A6C3-2168FD5354E0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411;p62">
              <a:extLst>
                <a:ext uri="{FF2B5EF4-FFF2-40B4-BE49-F238E27FC236}">
                  <a16:creationId xmlns:a16="http://schemas.microsoft.com/office/drawing/2014/main" id="{65DA35D7-8A86-4411-AA93-F8C2D3481A0B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412;p62">
              <a:extLst>
                <a:ext uri="{FF2B5EF4-FFF2-40B4-BE49-F238E27FC236}">
                  <a16:creationId xmlns:a16="http://schemas.microsoft.com/office/drawing/2014/main" id="{9CAE3E4E-D28A-4201-9456-178BA8EE19B7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413;p62">
              <a:extLst>
                <a:ext uri="{FF2B5EF4-FFF2-40B4-BE49-F238E27FC236}">
                  <a16:creationId xmlns:a16="http://schemas.microsoft.com/office/drawing/2014/main" id="{27098F16-5665-47EB-83A9-9CD3CD5834E2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414;p62">
              <a:extLst>
                <a:ext uri="{FF2B5EF4-FFF2-40B4-BE49-F238E27FC236}">
                  <a16:creationId xmlns:a16="http://schemas.microsoft.com/office/drawing/2014/main" id="{E5B43AFA-0045-49FE-8694-4219F5A8E8BF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15;p62">
              <a:extLst>
                <a:ext uri="{FF2B5EF4-FFF2-40B4-BE49-F238E27FC236}">
                  <a16:creationId xmlns:a16="http://schemas.microsoft.com/office/drawing/2014/main" id="{F24BA277-41AB-4A74-BBF7-A4E554B07C39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6;p62">
              <a:extLst>
                <a:ext uri="{FF2B5EF4-FFF2-40B4-BE49-F238E27FC236}">
                  <a16:creationId xmlns:a16="http://schemas.microsoft.com/office/drawing/2014/main" id="{B5C34DB9-0581-48CB-BFDF-C0E65A942DE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17;p62">
              <a:extLst>
                <a:ext uri="{FF2B5EF4-FFF2-40B4-BE49-F238E27FC236}">
                  <a16:creationId xmlns:a16="http://schemas.microsoft.com/office/drawing/2014/main" id="{D1E5F664-0C49-46AD-99CF-B7E28F793371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18;p62">
              <a:extLst>
                <a:ext uri="{FF2B5EF4-FFF2-40B4-BE49-F238E27FC236}">
                  <a16:creationId xmlns:a16="http://schemas.microsoft.com/office/drawing/2014/main" id="{E6B0E3A7-A83E-4996-87A8-294632B64A9F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19;p62">
              <a:extLst>
                <a:ext uri="{FF2B5EF4-FFF2-40B4-BE49-F238E27FC236}">
                  <a16:creationId xmlns:a16="http://schemas.microsoft.com/office/drawing/2014/main" id="{9BB0C16E-4593-46DE-BA78-407CEA6A6625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20;p62">
              <a:extLst>
                <a:ext uri="{FF2B5EF4-FFF2-40B4-BE49-F238E27FC236}">
                  <a16:creationId xmlns:a16="http://schemas.microsoft.com/office/drawing/2014/main" id="{E39D03A2-AF79-4DE5-A2F9-7C226D6F6215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21;p62">
              <a:extLst>
                <a:ext uri="{FF2B5EF4-FFF2-40B4-BE49-F238E27FC236}">
                  <a16:creationId xmlns:a16="http://schemas.microsoft.com/office/drawing/2014/main" id="{72E5F84B-6D99-433E-8BBE-7074873BB69D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22;p62">
              <a:extLst>
                <a:ext uri="{FF2B5EF4-FFF2-40B4-BE49-F238E27FC236}">
                  <a16:creationId xmlns:a16="http://schemas.microsoft.com/office/drawing/2014/main" id="{F40E25F4-FDE2-4A99-BB03-DC9E438088C5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23;p62">
              <a:extLst>
                <a:ext uri="{FF2B5EF4-FFF2-40B4-BE49-F238E27FC236}">
                  <a16:creationId xmlns:a16="http://schemas.microsoft.com/office/drawing/2014/main" id="{4C5E5520-57A8-4813-B0F4-39F16719F3A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24;p62">
              <a:extLst>
                <a:ext uri="{FF2B5EF4-FFF2-40B4-BE49-F238E27FC236}">
                  <a16:creationId xmlns:a16="http://schemas.microsoft.com/office/drawing/2014/main" id="{90208E2A-47F9-4167-9034-C12AFF9DF194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425;p62">
              <a:extLst>
                <a:ext uri="{FF2B5EF4-FFF2-40B4-BE49-F238E27FC236}">
                  <a16:creationId xmlns:a16="http://schemas.microsoft.com/office/drawing/2014/main" id="{625CD081-BD18-484A-BA09-405A239A3CA5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426;p62">
              <a:extLst>
                <a:ext uri="{FF2B5EF4-FFF2-40B4-BE49-F238E27FC236}">
                  <a16:creationId xmlns:a16="http://schemas.microsoft.com/office/drawing/2014/main" id="{C976EFD8-B159-4787-9606-601D44D91C95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427;p62">
              <a:extLst>
                <a:ext uri="{FF2B5EF4-FFF2-40B4-BE49-F238E27FC236}">
                  <a16:creationId xmlns:a16="http://schemas.microsoft.com/office/drawing/2014/main" id="{682F3047-1950-4BEE-960A-2C7D157B447D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428;p62">
              <a:extLst>
                <a:ext uri="{FF2B5EF4-FFF2-40B4-BE49-F238E27FC236}">
                  <a16:creationId xmlns:a16="http://schemas.microsoft.com/office/drawing/2014/main" id="{4A2205D9-B95E-4F0D-9EBE-7ED95A36833F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429;p62">
              <a:extLst>
                <a:ext uri="{FF2B5EF4-FFF2-40B4-BE49-F238E27FC236}">
                  <a16:creationId xmlns:a16="http://schemas.microsoft.com/office/drawing/2014/main" id="{2E903874-B97A-4ACF-978A-37D985F79B4A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430;p62">
              <a:extLst>
                <a:ext uri="{FF2B5EF4-FFF2-40B4-BE49-F238E27FC236}">
                  <a16:creationId xmlns:a16="http://schemas.microsoft.com/office/drawing/2014/main" id="{2EA34DEE-821E-474F-BCCB-3CB42E0F88F9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431;p62">
              <a:extLst>
                <a:ext uri="{FF2B5EF4-FFF2-40B4-BE49-F238E27FC236}">
                  <a16:creationId xmlns:a16="http://schemas.microsoft.com/office/drawing/2014/main" id="{0CEECC64-C840-4176-834B-2F5B9FC9F66A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10432;p62">
            <a:extLst>
              <a:ext uri="{FF2B5EF4-FFF2-40B4-BE49-F238E27FC236}">
                <a16:creationId xmlns:a16="http://schemas.microsoft.com/office/drawing/2014/main" id="{B08200E9-48C0-4A29-AFCB-0832C5933CB5}"/>
              </a:ext>
            </a:extLst>
          </p:cNvPr>
          <p:cNvGrpSpPr/>
          <p:nvPr/>
        </p:nvGrpSpPr>
        <p:grpSpPr>
          <a:xfrm>
            <a:off x="2892624" y="2423632"/>
            <a:ext cx="438229" cy="607790"/>
            <a:chOff x="7675087" y="3013966"/>
            <a:chExt cx="465640" cy="705382"/>
          </a:xfrm>
        </p:grpSpPr>
        <p:sp>
          <p:nvSpPr>
            <p:cNvPr id="689" name="Google Shape;10433;p62">
              <a:extLst>
                <a:ext uri="{FF2B5EF4-FFF2-40B4-BE49-F238E27FC236}">
                  <a16:creationId xmlns:a16="http://schemas.microsoft.com/office/drawing/2014/main" id="{6EC535B9-E915-47C3-B2E8-3E0020AC29DD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434;p62">
              <a:extLst>
                <a:ext uri="{FF2B5EF4-FFF2-40B4-BE49-F238E27FC236}">
                  <a16:creationId xmlns:a16="http://schemas.microsoft.com/office/drawing/2014/main" id="{3C13A6F0-D1D1-44C5-AE6B-9382A14779E3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435;p62">
              <a:extLst>
                <a:ext uri="{FF2B5EF4-FFF2-40B4-BE49-F238E27FC236}">
                  <a16:creationId xmlns:a16="http://schemas.microsoft.com/office/drawing/2014/main" id="{E15EE991-43C8-4C0E-AF36-FAD00800D432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436;p62">
              <a:extLst>
                <a:ext uri="{FF2B5EF4-FFF2-40B4-BE49-F238E27FC236}">
                  <a16:creationId xmlns:a16="http://schemas.microsoft.com/office/drawing/2014/main" id="{7A0BE80F-0543-4BA7-BA73-55767DA5CF0D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437;p62">
              <a:extLst>
                <a:ext uri="{FF2B5EF4-FFF2-40B4-BE49-F238E27FC236}">
                  <a16:creationId xmlns:a16="http://schemas.microsoft.com/office/drawing/2014/main" id="{4585F0B1-0F6E-4194-BC8A-098A3F7EF3D1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438;p62">
              <a:extLst>
                <a:ext uri="{FF2B5EF4-FFF2-40B4-BE49-F238E27FC236}">
                  <a16:creationId xmlns:a16="http://schemas.microsoft.com/office/drawing/2014/main" id="{66CEB798-7520-4B31-88EB-E92E6B65874D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439;p62">
              <a:extLst>
                <a:ext uri="{FF2B5EF4-FFF2-40B4-BE49-F238E27FC236}">
                  <a16:creationId xmlns:a16="http://schemas.microsoft.com/office/drawing/2014/main" id="{E8A809B1-DFAF-408A-AEC9-6B263FF8A17C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440;p62">
              <a:extLst>
                <a:ext uri="{FF2B5EF4-FFF2-40B4-BE49-F238E27FC236}">
                  <a16:creationId xmlns:a16="http://schemas.microsoft.com/office/drawing/2014/main" id="{A0714FF1-800E-400F-ADDD-8447EA007B4B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441;p62">
              <a:extLst>
                <a:ext uri="{FF2B5EF4-FFF2-40B4-BE49-F238E27FC236}">
                  <a16:creationId xmlns:a16="http://schemas.microsoft.com/office/drawing/2014/main" id="{4DFC49E9-F01F-484B-A10C-50F01BD4A45A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442;p62">
              <a:extLst>
                <a:ext uri="{FF2B5EF4-FFF2-40B4-BE49-F238E27FC236}">
                  <a16:creationId xmlns:a16="http://schemas.microsoft.com/office/drawing/2014/main" id="{92AED60C-6D63-4EB1-907E-6F068D44C667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443;p62">
              <a:extLst>
                <a:ext uri="{FF2B5EF4-FFF2-40B4-BE49-F238E27FC236}">
                  <a16:creationId xmlns:a16="http://schemas.microsoft.com/office/drawing/2014/main" id="{A2B8D2E3-E562-4BE5-8CA3-64158C1BCB4D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444;p62">
              <a:extLst>
                <a:ext uri="{FF2B5EF4-FFF2-40B4-BE49-F238E27FC236}">
                  <a16:creationId xmlns:a16="http://schemas.microsoft.com/office/drawing/2014/main" id="{6359C7B6-3C5F-4C11-AF5C-C3AF1351B94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445;p62">
              <a:extLst>
                <a:ext uri="{FF2B5EF4-FFF2-40B4-BE49-F238E27FC236}">
                  <a16:creationId xmlns:a16="http://schemas.microsoft.com/office/drawing/2014/main" id="{E95A9362-72CB-4498-95DB-574DCFB42F76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446;p62">
              <a:extLst>
                <a:ext uri="{FF2B5EF4-FFF2-40B4-BE49-F238E27FC236}">
                  <a16:creationId xmlns:a16="http://schemas.microsoft.com/office/drawing/2014/main" id="{EA0B0ECF-656B-41CD-9B04-1700C18BB82B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447;p62">
              <a:extLst>
                <a:ext uri="{FF2B5EF4-FFF2-40B4-BE49-F238E27FC236}">
                  <a16:creationId xmlns:a16="http://schemas.microsoft.com/office/drawing/2014/main" id="{4AA4D0B0-63F8-4F43-86D8-ED087AEDE5F8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448;p62">
              <a:extLst>
                <a:ext uri="{FF2B5EF4-FFF2-40B4-BE49-F238E27FC236}">
                  <a16:creationId xmlns:a16="http://schemas.microsoft.com/office/drawing/2014/main" id="{D9896EC0-D0C5-4093-B9A0-0A5FEFC074AA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449;p62">
              <a:extLst>
                <a:ext uri="{FF2B5EF4-FFF2-40B4-BE49-F238E27FC236}">
                  <a16:creationId xmlns:a16="http://schemas.microsoft.com/office/drawing/2014/main" id="{079775DE-9DB6-4CA0-97FA-9433FD93BB5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450;p62">
              <a:extLst>
                <a:ext uri="{FF2B5EF4-FFF2-40B4-BE49-F238E27FC236}">
                  <a16:creationId xmlns:a16="http://schemas.microsoft.com/office/drawing/2014/main" id="{C7635EC4-86ED-4944-8038-3C404552EE61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451;p62">
              <a:extLst>
                <a:ext uri="{FF2B5EF4-FFF2-40B4-BE49-F238E27FC236}">
                  <a16:creationId xmlns:a16="http://schemas.microsoft.com/office/drawing/2014/main" id="{8A079543-8C45-419C-8255-75DD2493B4D0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452;p62">
              <a:extLst>
                <a:ext uri="{FF2B5EF4-FFF2-40B4-BE49-F238E27FC236}">
                  <a16:creationId xmlns:a16="http://schemas.microsoft.com/office/drawing/2014/main" id="{C10713B8-9D85-4CAD-9EA4-3C98E61A3DF4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453;p62">
              <a:extLst>
                <a:ext uri="{FF2B5EF4-FFF2-40B4-BE49-F238E27FC236}">
                  <a16:creationId xmlns:a16="http://schemas.microsoft.com/office/drawing/2014/main" id="{E307612F-87C6-4C2C-9611-9407E40C6D32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454;p62">
              <a:extLst>
                <a:ext uri="{FF2B5EF4-FFF2-40B4-BE49-F238E27FC236}">
                  <a16:creationId xmlns:a16="http://schemas.microsoft.com/office/drawing/2014/main" id="{3BA94E04-42A7-49D5-9CC9-9C9B29CE6BFA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455;p62">
              <a:extLst>
                <a:ext uri="{FF2B5EF4-FFF2-40B4-BE49-F238E27FC236}">
                  <a16:creationId xmlns:a16="http://schemas.microsoft.com/office/drawing/2014/main" id="{51FA7A7D-DB24-4D4B-AC4D-C8CFB5325191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456;p62">
              <a:extLst>
                <a:ext uri="{FF2B5EF4-FFF2-40B4-BE49-F238E27FC236}">
                  <a16:creationId xmlns:a16="http://schemas.microsoft.com/office/drawing/2014/main" id="{2A946DE1-EA01-4EDD-97D9-82E3DCDF8B49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457;p62">
              <a:extLst>
                <a:ext uri="{FF2B5EF4-FFF2-40B4-BE49-F238E27FC236}">
                  <a16:creationId xmlns:a16="http://schemas.microsoft.com/office/drawing/2014/main" id="{F5C75274-605C-40C7-81B8-0A343034CFC2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458;p62">
              <a:extLst>
                <a:ext uri="{FF2B5EF4-FFF2-40B4-BE49-F238E27FC236}">
                  <a16:creationId xmlns:a16="http://schemas.microsoft.com/office/drawing/2014/main" id="{E24B4FD1-F7A2-4148-887F-7251F5C82993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459;p62">
              <a:extLst>
                <a:ext uri="{FF2B5EF4-FFF2-40B4-BE49-F238E27FC236}">
                  <a16:creationId xmlns:a16="http://schemas.microsoft.com/office/drawing/2014/main" id="{80092A0A-005C-4FB5-B91E-80568BD9624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460;p62">
              <a:extLst>
                <a:ext uri="{FF2B5EF4-FFF2-40B4-BE49-F238E27FC236}">
                  <a16:creationId xmlns:a16="http://schemas.microsoft.com/office/drawing/2014/main" id="{241948C7-7589-4A45-8E18-EAC50EDAEDF0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461;p62">
              <a:extLst>
                <a:ext uri="{FF2B5EF4-FFF2-40B4-BE49-F238E27FC236}">
                  <a16:creationId xmlns:a16="http://schemas.microsoft.com/office/drawing/2014/main" id="{F3CB8EFB-441D-42B7-BD90-4CC92ABF6A22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462;p62">
              <a:extLst>
                <a:ext uri="{FF2B5EF4-FFF2-40B4-BE49-F238E27FC236}">
                  <a16:creationId xmlns:a16="http://schemas.microsoft.com/office/drawing/2014/main" id="{7BF6EA6D-2BFF-41FB-B451-719BF44E6BB9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463;p62">
              <a:extLst>
                <a:ext uri="{FF2B5EF4-FFF2-40B4-BE49-F238E27FC236}">
                  <a16:creationId xmlns:a16="http://schemas.microsoft.com/office/drawing/2014/main" id="{A5065733-195D-4671-9220-494E7E6385F3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464;p62">
              <a:extLst>
                <a:ext uri="{FF2B5EF4-FFF2-40B4-BE49-F238E27FC236}">
                  <a16:creationId xmlns:a16="http://schemas.microsoft.com/office/drawing/2014/main" id="{DD466739-9D62-4008-80FF-CC8DA7E557A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465;p62">
              <a:extLst>
                <a:ext uri="{FF2B5EF4-FFF2-40B4-BE49-F238E27FC236}">
                  <a16:creationId xmlns:a16="http://schemas.microsoft.com/office/drawing/2014/main" id="{A14FCEB0-FEE3-48DC-80BE-8DF31489A39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466;p62">
              <a:extLst>
                <a:ext uri="{FF2B5EF4-FFF2-40B4-BE49-F238E27FC236}">
                  <a16:creationId xmlns:a16="http://schemas.microsoft.com/office/drawing/2014/main" id="{E08A54F1-EB2E-4C6F-BEEF-D56747ACF90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467;p62">
              <a:extLst>
                <a:ext uri="{FF2B5EF4-FFF2-40B4-BE49-F238E27FC236}">
                  <a16:creationId xmlns:a16="http://schemas.microsoft.com/office/drawing/2014/main" id="{20F52E41-DD98-4295-ACF3-05245062C549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468;p62">
              <a:extLst>
                <a:ext uri="{FF2B5EF4-FFF2-40B4-BE49-F238E27FC236}">
                  <a16:creationId xmlns:a16="http://schemas.microsoft.com/office/drawing/2014/main" id="{4E5BF36F-6A7A-4CCF-8024-DE766B1AC1BC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469;p62">
              <a:extLst>
                <a:ext uri="{FF2B5EF4-FFF2-40B4-BE49-F238E27FC236}">
                  <a16:creationId xmlns:a16="http://schemas.microsoft.com/office/drawing/2014/main" id="{6FAF9F73-2515-4899-8E6A-86BBA067F70A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470;p62">
              <a:extLst>
                <a:ext uri="{FF2B5EF4-FFF2-40B4-BE49-F238E27FC236}">
                  <a16:creationId xmlns:a16="http://schemas.microsoft.com/office/drawing/2014/main" id="{F06255CE-2862-4551-B441-6E55C120B9A8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471;p62">
              <a:extLst>
                <a:ext uri="{FF2B5EF4-FFF2-40B4-BE49-F238E27FC236}">
                  <a16:creationId xmlns:a16="http://schemas.microsoft.com/office/drawing/2014/main" id="{5523AFDB-C625-42D3-9DDC-0F0A0C4E88C7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472;p62">
              <a:extLst>
                <a:ext uri="{FF2B5EF4-FFF2-40B4-BE49-F238E27FC236}">
                  <a16:creationId xmlns:a16="http://schemas.microsoft.com/office/drawing/2014/main" id="{71599DF7-AF3E-4401-8AE1-51F169353CF8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473;p62">
              <a:extLst>
                <a:ext uri="{FF2B5EF4-FFF2-40B4-BE49-F238E27FC236}">
                  <a16:creationId xmlns:a16="http://schemas.microsoft.com/office/drawing/2014/main" id="{D0005B3D-9B33-4BEC-863E-444A4697FC8F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474;p62">
              <a:extLst>
                <a:ext uri="{FF2B5EF4-FFF2-40B4-BE49-F238E27FC236}">
                  <a16:creationId xmlns:a16="http://schemas.microsoft.com/office/drawing/2014/main" id="{600173F2-3D99-447A-8FA8-D3F8FC64FCB7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0475;p62">
              <a:extLst>
                <a:ext uri="{FF2B5EF4-FFF2-40B4-BE49-F238E27FC236}">
                  <a16:creationId xmlns:a16="http://schemas.microsoft.com/office/drawing/2014/main" id="{BC3D4A69-8B67-486C-B258-C0793FEDAC94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0476;p62">
              <a:extLst>
                <a:ext uri="{FF2B5EF4-FFF2-40B4-BE49-F238E27FC236}">
                  <a16:creationId xmlns:a16="http://schemas.microsoft.com/office/drawing/2014/main" id="{DE514BA4-3DBC-4B76-B4B7-C63D5CAC1F3E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0477;p62">
              <a:extLst>
                <a:ext uri="{FF2B5EF4-FFF2-40B4-BE49-F238E27FC236}">
                  <a16:creationId xmlns:a16="http://schemas.microsoft.com/office/drawing/2014/main" id="{22689D92-411B-4311-BEDB-D7BA38F78595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0478;p62">
              <a:extLst>
                <a:ext uri="{FF2B5EF4-FFF2-40B4-BE49-F238E27FC236}">
                  <a16:creationId xmlns:a16="http://schemas.microsoft.com/office/drawing/2014/main" id="{9A917F65-92E6-4996-9F5E-074C4388A844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0479;p62">
              <a:extLst>
                <a:ext uri="{FF2B5EF4-FFF2-40B4-BE49-F238E27FC236}">
                  <a16:creationId xmlns:a16="http://schemas.microsoft.com/office/drawing/2014/main" id="{55B4265D-9859-44E4-A57D-CEFE02760D67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0480;p62">
              <a:extLst>
                <a:ext uri="{FF2B5EF4-FFF2-40B4-BE49-F238E27FC236}">
                  <a16:creationId xmlns:a16="http://schemas.microsoft.com/office/drawing/2014/main" id="{B70FBD15-1981-4CEA-AB40-6DBC7D64A436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0481;p62">
              <a:extLst>
                <a:ext uri="{FF2B5EF4-FFF2-40B4-BE49-F238E27FC236}">
                  <a16:creationId xmlns:a16="http://schemas.microsoft.com/office/drawing/2014/main" id="{02810A67-761E-4467-9552-5B24C43DC413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0482;p62">
              <a:extLst>
                <a:ext uri="{FF2B5EF4-FFF2-40B4-BE49-F238E27FC236}">
                  <a16:creationId xmlns:a16="http://schemas.microsoft.com/office/drawing/2014/main" id="{BEA32161-3879-41FA-8E73-E2451FFAD8F2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0483;p62">
              <a:extLst>
                <a:ext uri="{FF2B5EF4-FFF2-40B4-BE49-F238E27FC236}">
                  <a16:creationId xmlns:a16="http://schemas.microsoft.com/office/drawing/2014/main" id="{9AF00CDA-2303-443E-8502-4C60CCB607EA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0484;p62">
              <a:extLst>
                <a:ext uri="{FF2B5EF4-FFF2-40B4-BE49-F238E27FC236}">
                  <a16:creationId xmlns:a16="http://schemas.microsoft.com/office/drawing/2014/main" id="{DE15D516-393A-4BB9-B03D-71399A033BC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0485;p62">
              <a:extLst>
                <a:ext uri="{FF2B5EF4-FFF2-40B4-BE49-F238E27FC236}">
                  <a16:creationId xmlns:a16="http://schemas.microsoft.com/office/drawing/2014/main" id="{04DE82A7-52E0-44FB-B20E-0114AF198C14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0486;p62">
              <a:extLst>
                <a:ext uri="{FF2B5EF4-FFF2-40B4-BE49-F238E27FC236}">
                  <a16:creationId xmlns:a16="http://schemas.microsoft.com/office/drawing/2014/main" id="{BB07E02C-606A-4AB2-8B92-FD513D7795C2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0487;p62">
              <a:extLst>
                <a:ext uri="{FF2B5EF4-FFF2-40B4-BE49-F238E27FC236}">
                  <a16:creationId xmlns:a16="http://schemas.microsoft.com/office/drawing/2014/main" id="{75FD7FD4-3B9C-43F9-8389-21A7B9436217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0488;p62">
              <a:extLst>
                <a:ext uri="{FF2B5EF4-FFF2-40B4-BE49-F238E27FC236}">
                  <a16:creationId xmlns:a16="http://schemas.microsoft.com/office/drawing/2014/main" id="{F66A5AAF-401A-4F31-9319-A22A6D05D639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0489;p62">
              <a:extLst>
                <a:ext uri="{FF2B5EF4-FFF2-40B4-BE49-F238E27FC236}">
                  <a16:creationId xmlns:a16="http://schemas.microsoft.com/office/drawing/2014/main" id="{2ACC29F5-A5A6-41AD-B99B-BB284931FFFD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0490;p62">
              <a:extLst>
                <a:ext uri="{FF2B5EF4-FFF2-40B4-BE49-F238E27FC236}">
                  <a16:creationId xmlns:a16="http://schemas.microsoft.com/office/drawing/2014/main" id="{E0B2D54F-1795-417D-9448-910030E16A52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0491;p62">
              <a:extLst>
                <a:ext uri="{FF2B5EF4-FFF2-40B4-BE49-F238E27FC236}">
                  <a16:creationId xmlns:a16="http://schemas.microsoft.com/office/drawing/2014/main" id="{3DBC26CC-3FE8-442C-BB4B-DEAAAE672FD2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0492;p62">
              <a:extLst>
                <a:ext uri="{FF2B5EF4-FFF2-40B4-BE49-F238E27FC236}">
                  <a16:creationId xmlns:a16="http://schemas.microsoft.com/office/drawing/2014/main" id="{A6195559-F1E9-4346-973E-E314F1444FC8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0493;p62">
              <a:extLst>
                <a:ext uri="{FF2B5EF4-FFF2-40B4-BE49-F238E27FC236}">
                  <a16:creationId xmlns:a16="http://schemas.microsoft.com/office/drawing/2014/main" id="{00983501-DD80-4373-B0A6-4490D058F150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0494;p62">
              <a:extLst>
                <a:ext uri="{FF2B5EF4-FFF2-40B4-BE49-F238E27FC236}">
                  <a16:creationId xmlns:a16="http://schemas.microsoft.com/office/drawing/2014/main" id="{5B5EE82F-1A9F-4C04-B8A3-1449F53C9E68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0495;p62">
              <a:extLst>
                <a:ext uri="{FF2B5EF4-FFF2-40B4-BE49-F238E27FC236}">
                  <a16:creationId xmlns:a16="http://schemas.microsoft.com/office/drawing/2014/main" id="{EFD5F4D4-B49E-462D-A52B-5282078E1FD2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0496;p62">
              <a:extLst>
                <a:ext uri="{FF2B5EF4-FFF2-40B4-BE49-F238E27FC236}">
                  <a16:creationId xmlns:a16="http://schemas.microsoft.com/office/drawing/2014/main" id="{CB5CCCC9-8581-4180-9211-C333BABE3BAF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0497;p62">
              <a:extLst>
                <a:ext uri="{FF2B5EF4-FFF2-40B4-BE49-F238E27FC236}">
                  <a16:creationId xmlns:a16="http://schemas.microsoft.com/office/drawing/2014/main" id="{705F3C1C-EDA7-4E4B-8471-3F19FFB0947F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0498;p62">
              <a:extLst>
                <a:ext uri="{FF2B5EF4-FFF2-40B4-BE49-F238E27FC236}">
                  <a16:creationId xmlns:a16="http://schemas.microsoft.com/office/drawing/2014/main" id="{BB7473CB-AA8A-4055-B3D6-EF212F227196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0499;p62">
              <a:extLst>
                <a:ext uri="{FF2B5EF4-FFF2-40B4-BE49-F238E27FC236}">
                  <a16:creationId xmlns:a16="http://schemas.microsoft.com/office/drawing/2014/main" id="{29B91FB0-08F2-42B8-ACB0-3592B406DF63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0500;p62">
              <a:extLst>
                <a:ext uri="{FF2B5EF4-FFF2-40B4-BE49-F238E27FC236}">
                  <a16:creationId xmlns:a16="http://schemas.microsoft.com/office/drawing/2014/main" id="{02DA1901-B883-4ED5-A245-8E5DD5B39E80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0501;p62">
              <a:extLst>
                <a:ext uri="{FF2B5EF4-FFF2-40B4-BE49-F238E27FC236}">
                  <a16:creationId xmlns:a16="http://schemas.microsoft.com/office/drawing/2014/main" id="{B4B7628A-82B6-41E5-BBB0-94A122B78255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0502;p62">
              <a:extLst>
                <a:ext uri="{FF2B5EF4-FFF2-40B4-BE49-F238E27FC236}">
                  <a16:creationId xmlns:a16="http://schemas.microsoft.com/office/drawing/2014/main" id="{DDF4EDE5-4612-41C2-AC0D-05738CFD99F0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0503;p62">
              <a:extLst>
                <a:ext uri="{FF2B5EF4-FFF2-40B4-BE49-F238E27FC236}">
                  <a16:creationId xmlns:a16="http://schemas.microsoft.com/office/drawing/2014/main" id="{D943F4B7-8304-4728-A56E-7E0FA9590C48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0504;p62">
              <a:extLst>
                <a:ext uri="{FF2B5EF4-FFF2-40B4-BE49-F238E27FC236}">
                  <a16:creationId xmlns:a16="http://schemas.microsoft.com/office/drawing/2014/main" id="{13477D56-6F80-4638-B09F-A57AE6CCE3ED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0505;p62">
              <a:extLst>
                <a:ext uri="{FF2B5EF4-FFF2-40B4-BE49-F238E27FC236}">
                  <a16:creationId xmlns:a16="http://schemas.microsoft.com/office/drawing/2014/main" id="{D608D395-8F2F-478A-AE57-228FA8AC67A9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0506;p62">
              <a:extLst>
                <a:ext uri="{FF2B5EF4-FFF2-40B4-BE49-F238E27FC236}">
                  <a16:creationId xmlns:a16="http://schemas.microsoft.com/office/drawing/2014/main" id="{1528E2F4-F6EF-40B3-936C-0A026F974260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0507;p62">
              <a:extLst>
                <a:ext uri="{FF2B5EF4-FFF2-40B4-BE49-F238E27FC236}">
                  <a16:creationId xmlns:a16="http://schemas.microsoft.com/office/drawing/2014/main" id="{23C750D7-5BDF-4259-8153-A6B0406D0717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0508;p62">
              <a:extLst>
                <a:ext uri="{FF2B5EF4-FFF2-40B4-BE49-F238E27FC236}">
                  <a16:creationId xmlns:a16="http://schemas.microsoft.com/office/drawing/2014/main" id="{A1F59AD5-BD2D-44AA-A9DC-872F46190E5E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0509;p62">
              <a:extLst>
                <a:ext uri="{FF2B5EF4-FFF2-40B4-BE49-F238E27FC236}">
                  <a16:creationId xmlns:a16="http://schemas.microsoft.com/office/drawing/2014/main" id="{D6A0031C-A468-4103-8480-F3FCE0CEE067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0510;p62">
              <a:extLst>
                <a:ext uri="{FF2B5EF4-FFF2-40B4-BE49-F238E27FC236}">
                  <a16:creationId xmlns:a16="http://schemas.microsoft.com/office/drawing/2014/main" id="{786383CC-8AFF-483B-B2BD-D120D159A84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0511;p62">
              <a:extLst>
                <a:ext uri="{FF2B5EF4-FFF2-40B4-BE49-F238E27FC236}">
                  <a16:creationId xmlns:a16="http://schemas.microsoft.com/office/drawing/2014/main" id="{E4D5433F-C09C-4DD4-A9FB-3A3612B2C204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0512;p62">
              <a:extLst>
                <a:ext uri="{FF2B5EF4-FFF2-40B4-BE49-F238E27FC236}">
                  <a16:creationId xmlns:a16="http://schemas.microsoft.com/office/drawing/2014/main" id="{FBCC88F1-7D56-4F42-84BB-D86B2B029D87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0513;p62">
              <a:extLst>
                <a:ext uri="{FF2B5EF4-FFF2-40B4-BE49-F238E27FC236}">
                  <a16:creationId xmlns:a16="http://schemas.microsoft.com/office/drawing/2014/main" id="{B61D297C-D7D5-4EB1-A512-80400FB5BE5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0514;p62">
              <a:extLst>
                <a:ext uri="{FF2B5EF4-FFF2-40B4-BE49-F238E27FC236}">
                  <a16:creationId xmlns:a16="http://schemas.microsoft.com/office/drawing/2014/main" id="{B444ED09-D167-47DC-BEF2-9A6246D0C9E7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0515;p62">
              <a:extLst>
                <a:ext uri="{FF2B5EF4-FFF2-40B4-BE49-F238E27FC236}">
                  <a16:creationId xmlns:a16="http://schemas.microsoft.com/office/drawing/2014/main" id="{7665D4DA-DC9C-45DE-97D3-CA542F6334E1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0516;p62">
              <a:extLst>
                <a:ext uri="{FF2B5EF4-FFF2-40B4-BE49-F238E27FC236}">
                  <a16:creationId xmlns:a16="http://schemas.microsoft.com/office/drawing/2014/main" id="{71CAF537-B936-465D-BD59-3D7BCBE1BEEC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0517;p62">
              <a:extLst>
                <a:ext uri="{FF2B5EF4-FFF2-40B4-BE49-F238E27FC236}">
                  <a16:creationId xmlns:a16="http://schemas.microsoft.com/office/drawing/2014/main" id="{2487DD93-6271-4A0F-A854-6D8EAB628463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0518;p62">
              <a:extLst>
                <a:ext uri="{FF2B5EF4-FFF2-40B4-BE49-F238E27FC236}">
                  <a16:creationId xmlns:a16="http://schemas.microsoft.com/office/drawing/2014/main" id="{5BBA8076-0EE1-44F8-A6ED-9340195DB6DC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0519;p62">
              <a:extLst>
                <a:ext uri="{FF2B5EF4-FFF2-40B4-BE49-F238E27FC236}">
                  <a16:creationId xmlns:a16="http://schemas.microsoft.com/office/drawing/2014/main" id="{96D833AB-0406-459D-93FC-2D476A74FE8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0520;p62">
              <a:extLst>
                <a:ext uri="{FF2B5EF4-FFF2-40B4-BE49-F238E27FC236}">
                  <a16:creationId xmlns:a16="http://schemas.microsoft.com/office/drawing/2014/main" id="{5F511B17-F939-41DD-A02F-B11010B01053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0521;p62">
              <a:extLst>
                <a:ext uri="{FF2B5EF4-FFF2-40B4-BE49-F238E27FC236}">
                  <a16:creationId xmlns:a16="http://schemas.microsoft.com/office/drawing/2014/main" id="{745C6941-D3CD-477B-A8ED-5BCFD6C2BE30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0522;p62">
              <a:extLst>
                <a:ext uri="{FF2B5EF4-FFF2-40B4-BE49-F238E27FC236}">
                  <a16:creationId xmlns:a16="http://schemas.microsoft.com/office/drawing/2014/main" id="{9E9CF55C-65DF-4730-9C06-0121405954C3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0523;p62">
              <a:extLst>
                <a:ext uri="{FF2B5EF4-FFF2-40B4-BE49-F238E27FC236}">
                  <a16:creationId xmlns:a16="http://schemas.microsoft.com/office/drawing/2014/main" id="{2E1E2E5A-4B23-49A1-85D3-7B0F23B9E95E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0524;p62">
              <a:extLst>
                <a:ext uri="{FF2B5EF4-FFF2-40B4-BE49-F238E27FC236}">
                  <a16:creationId xmlns:a16="http://schemas.microsoft.com/office/drawing/2014/main" id="{835695E9-7E56-4EE8-A1B7-C05D72BE9686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0525;p62">
              <a:extLst>
                <a:ext uri="{FF2B5EF4-FFF2-40B4-BE49-F238E27FC236}">
                  <a16:creationId xmlns:a16="http://schemas.microsoft.com/office/drawing/2014/main" id="{20FB0A95-AE45-4661-8D75-52FD76BDD379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0526;p62">
              <a:extLst>
                <a:ext uri="{FF2B5EF4-FFF2-40B4-BE49-F238E27FC236}">
                  <a16:creationId xmlns:a16="http://schemas.microsoft.com/office/drawing/2014/main" id="{C702A363-A7EB-4CB5-B251-DA5AF0F43A04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10527;p62">
            <a:extLst>
              <a:ext uri="{FF2B5EF4-FFF2-40B4-BE49-F238E27FC236}">
                <a16:creationId xmlns:a16="http://schemas.microsoft.com/office/drawing/2014/main" id="{7ADD2020-FE78-46FA-B1C3-DD95B8A3582C}"/>
              </a:ext>
            </a:extLst>
          </p:cNvPr>
          <p:cNvGrpSpPr/>
          <p:nvPr/>
        </p:nvGrpSpPr>
        <p:grpSpPr>
          <a:xfrm>
            <a:off x="2224934" y="2317795"/>
            <a:ext cx="526766" cy="697286"/>
            <a:chOff x="2237705" y="3308886"/>
            <a:chExt cx="653150" cy="989726"/>
          </a:xfrm>
        </p:grpSpPr>
        <p:sp>
          <p:nvSpPr>
            <p:cNvPr id="784" name="Google Shape;10528;p62">
              <a:extLst>
                <a:ext uri="{FF2B5EF4-FFF2-40B4-BE49-F238E27FC236}">
                  <a16:creationId xmlns:a16="http://schemas.microsoft.com/office/drawing/2014/main" id="{658587B4-E7E2-45CC-BABE-C16B8BBC10A0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0529;p62">
              <a:extLst>
                <a:ext uri="{FF2B5EF4-FFF2-40B4-BE49-F238E27FC236}">
                  <a16:creationId xmlns:a16="http://schemas.microsoft.com/office/drawing/2014/main" id="{FA230E4F-7DCA-4515-88DB-D04B860F4988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0530;p62">
              <a:extLst>
                <a:ext uri="{FF2B5EF4-FFF2-40B4-BE49-F238E27FC236}">
                  <a16:creationId xmlns:a16="http://schemas.microsoft.com/office/drawing/2014/main" id="{6807D60A-61A2-47BF-9C99-C9129CD9E6FE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0531;p62">
              <a:extLst>
                <a:ext uri="{FF2B5EF4-FFF2-40B4-BE49-F238E27FC236}">
                  <a16:creationId xmlns:a16="http://schemas.microsoft.com/office/drawing/2014/main" id="{CA75E10A-D4A3-45E5-9689-62EEA8C05D1E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0532;p62">
              <a:extLst>
                <a:ext uri="{FF2B5EF4-FFF2-40B4-BE49-F238E27FC236}">
                  <a16:creationId xmlns:a16="http://schemas.microsoft.com/office/drawing/2014/main" id="{F49988B8-DD92-4BFD-AE51-648FE551201D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0533;p62">
              <a:extLst>
                <a:ext uri="{FF2B5EF4-FFF2-40B4-BE49-F238E27FC236}">
                  <a16:creationId xmlns:a16="http://schemas.microsoft.com/office/drawing/2014/main" id="{EF555780-045A-4A91-AD64-D1E5880786C5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0534;p62">
              <a:extLst>
                <a:ext uri="{FF2B5EF4-FFF2-40B4-BE49-F238E27FC236}">
                  <a16:creationId xmlns:a16="http://schemas.microsoft.com/office/drawing/2014/main" id="{686D0FA2-0A59-4D30-A45E-499A769015F1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0535;p62">
              <a:extLst>
                <a:ext uri="{FF2B5EF4-FFF2-40B4-BE49-F238E27FC236}">
                  <a16:creationId xmlns:a16="http://schemas.microsoft.com/office/drawing/2014/main" id="{DC856E01-7C26-4003-ABCE-34F012F3DE3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0536;p62">
              <a:extLst>
                <a:ext uri="{FF2B5EF4-FFF2-40B4-BE49-F238E27FC236}">
                  <a16:creationId xmlns:a16="http://schemas.microsoft.com/office/drawing/2014/main" id="{A7FC3473-4889-4E6B-87A1-09A3D28724E4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0537;p62">
              <a:extLst>
                <a:ext uri="{FF2B5EF4-FFF2-40B4-BE49-F238E27FC236}">
                  <a16:creationId xmlns:a16="http://schemas.microsoft.com/office/drawing/2014/main" id="{17485EC0-9D45-4686-BA41-7EA071D7E7E7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0538;p62">
              <a:extLst>
                <a:ext uri="{FF2B5EF4-FFF2-40B4-BE49-F238E27FC236}">
                  <a16:creationId xmlns:a16="http://schemas.microsoft.com/office/drawing/2014/main" id="{94BE9199-0AEE-4803-AFEA-55EBD534B26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0539;p62">
              <a:extLst>
                <a:ext uri="{FF2B5EF4-FFF2-40B4-BE49-F238E27FC236}">
                  <a16:creationId xmlns:a16="http://schemas.microsoft.com/office/drawing/2014/main" id="{D4EB99AD-BAD9-452D-BBED-83AB0107D4B7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0540;p62">
              <a:extLst>
                <a:ext uri="{FF2B5EF4-FFF2-40B4-BE49-F238E27FC236}">
                  <a16:creationId xmlns:a16="http://schemas.microsoft.com/office/drawing/2014/main" id="{DEE06639-A49C-40DE-980A-56D96C7BEE60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0541;p62">
              <a:extLst>
                <a:ext uri="{FF2B5EF4-FFF2-40B4-BE49-F238E27FC236}">
                  <a16:creationId xmlns:a16="http://schemas.microsoft.com/office/drawing/2014/main" id="{CFCA125E-7CC5-40DA-815C-5CC9D0FC3F3C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0542;p62">
              <a:extLst>
                <a:ext uri="{FF2B5EF4-FFF2-40B4-BE49-F238E27FC236}">
                  <a16:creationId xmlns:a16="http://schemas.microsoft.com/office/drawing/2014/main" id="{5F51A154-1C8F-4C4D-9A06-E5087D0DB971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0543;p62">
              <a:extLst>
                <a:ext uri="{FF2B5EF4-FFF2-40B4-BE49-F238E27FC236}">
                  <a16:creationId xmlns:a16="http://schemas.microsoft.com/office/drawing/2014/main" id="{7F5B9CD8-C563-441E-9337-CC36FF93EAE8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0544;p62">
              <a:extLst>
                <a:ext uri="{FF2B5EF4-FFF2-40B4-BE49-F238E27FC236}">
                  <a16:creationId xmlns:a16="http://schemas.microsoft.com/office/drawing/2014/main" id="{92EF4354-4FCD-41F1-B5EF-1FCF1932322F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0545;p62">
              <a:extLst>
                <a:ext uri="{FF2B5EF4-FFF2-40B4-BE49-F238E27FC236}">
                  <a16:creationId xmlns:a16="http://schemas.microsoft.com/office/drawing/2014/main" id="{14E563EB-C016-4181-9AFD-33D14BF56FD4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0546;p62">
              <a:extLst>
                <a:ext uri="{FF2B5EF4-FFF2-40B4-BE49-F238E27FC236}">
                  <a16:creationId xmlns:a16="http://schemas.microsoft.com/office/drawing/2014/main" id="{AE4DC755-F958-4468-9536-238A05BD3ADD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0547;p62">
              <a:extLst>
                <a:ext uri="{FF2B5EF4-FFF2-40B4-BE49-F238E27FC236}">
                  <a16:creationId xmlns:a16="http://schemas.microsoft.com/office/drawing/2014/main" id="{CE523E72-1366-4C17-9C72-9B0DDDA029A0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0548;p62">
              <a:extLst>
                <a:ext uri="{FF2B5EF4-FFF2-40B4-BE49-F238E27FC236}">
                  <a16:creationId xmlns:a16="http://schemas.microsoft.com/office/drawing/2014/main" id="{DF5EAEF1-DA71-4D27-9D33-EEC6C2A59616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0549;p62">
              <a:extLst>
                <a:ext uri="{FF2B5EF4-FFF2-40B4-BE49-F238E27FC236}">
                  <a16:creationId xmlns:a16="http://schemas.microsoft.com/office/drawing/2014/main" id="{D4CE7B6D-4B88-47EC-A557-D7866588A614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0550;p62">
              <a:extLst>
                <a:ext uri="{FF2B5EF4-FFF2-40B4-BE49-F238E27FC236}">
                  <a16:creationId xmlns:a16="http://schemas.microsoft.com/office/drawing/2014/main" id="{DC1CB0A4-BB51-4DB4-AF01-8AEDF4E74949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0551;p62">
              <a:extLst>
                <a:ext uri="{FF2B5EF4-FFF2-40B4-BE49-F238E27FC236}">
                  <a16:creationId xmlns:a16="http://schemas.microsoft.com/office/drawing/2014/main" id="{16F6B862-9EA5-4B35-A6F2-FE12A6FB75DF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0552;p62">
              <a:extLst>
                <a:ext uri="{FF2B5EF4-FFF2-40B4-BE49-F238E27FC236}">
                  <a16:creationId xmlns:a16="http://schemas.microsoft.com/office/drawing/2014/main" id="{0733BE57-8600-4AF8-A79C-81CF692384DC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0553;p62">
              <a:extLst>
                <a:ext uri="{FF2B5EF4-FFF2-40B4-BE49-F238E27FC236}">
                  <a16:creationId xmlns:a16="http://schemas.microsoft.com/office/drawing/2014/main" id="{E9D2C3A3-DBC8-4DF9-9FA9-5BFECE3AE588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0554;p62">
              <a:extLst>
                <a:ext uri="{FF2B5EF4-FFF2-40B4-BE49-F238E27FC236}">
                  <a16:creationId xmlns:a16="http://schemas.microsoft.com/office/drawing/2014/main" id="{377B490B-8C6E-48C1-A765-07E180B82707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0555;p62">
              <a:extLst>
                <a:ext uri="{FF2B5EF4-FFF2-40B4-BE49-F238E27FC236}">
                  <a16:creationId xmlns:a16="http://schemas.microsoft.com/office/drawing/2014/main" id="{29AF953E-D177-4572-B402-1D599EF3528D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0556;p62">
              <a:extLst>
                <a:ext uri="{FF2B5EF4-FFF2-40B4-BE49-F238E27FC236}">
                  <a16:creationId xmlns:a16="http://schemas.microsoft.com/office/drawing/2014/main" id="{BF23185E-8B93-4482-A3B7-3FA775901AB9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0557;p62">
              <a:extLst>
                <a:ext uri="{FF2B5EF4-FFF2-40B4-BE49-F238E27FC236}">
                  <a16:creationId xmlns:a16="http://schemas.microsoft.com/office/drawing/2014/main" id="{BC042039-C0DC-4C7F-B9B0-819538B038AA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0558;p62">
              <a:extLst>
                <a:ext uri="{FF2B5EF4-FFF2-40B4-BE49-F238E27FC236}">
                  <a16:creationId xmlns:a16="http://schemas.microsoft.com/office/drawing/2014/main" id="{604DB91F-A7D8-4DE9-8995-6536549BCC0E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0559;p62">
              <a:extLst>
                <a:ext uri="{FF2B5EF4-FFF2-40B4-BE49-F238E27FC236}">
                  <a16:creationId xmlns:a16="http://schemas.microsoft.com/office/drawing/2014/main" id="{284E83FF-3CF8-4D66-AFFB-91153280EC61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0560;p62">
              <a:extLst>
                <a:ext uri="{FF2B5EF4-FFF2-40B4-BE49-F238E27FC236}">
                  <a16:creationId xmlns:a16="http://schemas.microsoft.com/office/drawing/2014/main" id="{1E3988C5-7D21-494F-947F-9445516DCF73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0561;p62">
              <a:extLst>
                <a:ext uri="{FF2B5EF4-FFF2-40B4-BE49-F238E27FC236}">
                  <a16:creationId xmlns:a16="http://schemas.microsoft.com/office/drawing/2014/main" id="{4EFF394B-125D-46BD-8E63-F07A9D6163D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0562;p62">
              <a:extLst>
                <a:ext uri="{FF2B5EF4-FFF2-40B4-BE49-F238E27FC236}">
                  <a16:creationId xmlns:a16="http://schemas.microsoft.com/office/drawing/2014/main" id="{8FFDF74F-1AF3-43C4-956B-221966A4461A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0563;p62">
              <a:extLst>
                <a:ext uri="{FF2B5EF4-FFF2-40B4-BE49-F238E27FC236}">
                  <a16:creationId xmlns:a16="http://schemas.microsoft.com/office/drawing/2014/main" id="{1C843610-D549-4C0A-A533-78D956DB8465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0564;p62">
              <a:extLst>
                <a:ext uri="{FF2B5EF4-FFF2-40B4-BE49-F238E27FC236}">
                  <a16:creationId xmlns:a16="http://schemas.microsoft.com/office/drawing/2014/main" id="{B783527A-AA14-470F-A76A-29F5ECDCD282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0565;p62">
              <a:extLst>
                <a:ext uri="{FF2B5EF4-FFF2-40B4-BE49-F238E27FC236}">
                  <a16:creationId xmlns:a16="http://schemas.microsoft.com/office/drawing/2014/main" id="{320606C3-8028-4ED2-9902-E4B1031B1674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0566;p62">
              <a:extLst>
                <a:ext uri="{FF2B5EF4-FFF2-40B4-BE49-F238E27FC236}">
                  <a16:creationId xmlns:a16="http://schemas.microsoft.com/office/drawing/2014/main" id="{D45CFDFE-DF95-4240-9AA6-4345CA23280D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0567;p62">
              <a:extLst>
                <a:ext uri="{FF2B5EF4-FFF2-40B4-BE49-F238E27FC236}">
                  <a16:creationId xmlns:a16="http://schemas.microsoft.com/office/drawing/2014/main" id="{CC46CBA9-7307-4E16-BD86-89C1EC8E36A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0568;p62">
              <a:extLst>
                <a:ext uri="{FF2B5EF4-FFF2-40B4-BE49-F238E27FC236}">
                  <a16:creationId xmlns:a16="http://schemas.microsoft.com/office/drawing/2014/main" id="{D7B22FDF-E291-44EF-AC30-09E95E89CE0E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0569;p62">
              <a:extLst>
                <a:ext uri="{FF2B5EF4-FFF2-40B4-BE49-F238E27FC236}">
                  <a16:creationId xmlns:a16="http://schemas.microsoft.com/office/drawing/2014/main" id="{85755B57-5CDA-4CA1-A583-3B4C4B03A7B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0570;p62">
              <a:extLst>
                <a:ext uri="{FF2B5EF4-FFF2-40B4-BE49-F238E27FC236}">
                  <a16:creationId xmlns:a16="http://schemas.microsoft.com/office/drawing/2014/main" id="{81452325-4AED-421F-9800-74472146DC83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0571;p62">
              <a:extLst>
                <a:ext uri="{FF2B5EF4-FFF2-40B4-BE49-F238E27FC236}">
                  <a16:creationId xmlns:a16="http://schemas.microsoft.com/office/drawing/2014/main" id="{2C33214C-58AF-49DC-B0D9-8793C7308AD8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0572;p62">
              <a:extLst>
                <a:ext uri="{FF2B5EF4-FFF2-40B4-BE49-F238E27FC236}">
                  <a16:creationId xmlns:a16="http://schemas.microsoft.com/office/drawing/2014/main" id="{1AD29166-BA76-470F-9F8A-45CE130988C7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0573;p62">
              <a:extLst>
                <a:ext uri="{FF2B5EF4-FFF2-40B4-BE49-F238E27FC236}">
                  <a16:creationId xmlns:a16="http://schemas.microsoft.com/office/drawing/2014/main" id="{BBE6C0E1-CC10-43FB-B3C9-9C13CD46E111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0574;p62">
              <a:extLst>
                <a:ext uri="{FF2B5EF4-FFF2-40B4-BE49-F238E27FC236}">
                  <a16:creationId xmlns:a16="http://schemas.microsoft.com/office/drawing/2014/main" id="{6B1C8CEC-BDFD-406B-8456-DB1078F078D8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0575;p62">
              <a:extLst>
                <a:ext uri="{FF2B5EF4-FFF2-40B4-BE49-F238E27FC236}">
                  <a16:creationId xmlns:a16="http://schemas.microsoft.com/office/drawing/2014/main" id="{932AC413-F055-4E30-9F3B-4404F2A43E6A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0576;p62">
              <a:extLst>
                <a:ext uri="{FF2B5EF4-FFF2-40B4-BE49-F238E27FC236}">
                  <a16:creationId xmlns:a16="http://schemas.microsoft.com/office/drawing/2014/main" id="{8C6F22CE-BE94-4E2A-9594-42B5F7A7D8A4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0577;p62">
              <a:extLst>
                <a:ext uri="{FF2B5EF4-FFF2-40B4-BE49-F238E27FC236}">
                  <a16:creationId xmlns:a16="http://schemas.microsoft.com/office/drawing/2014/main" id="{F0EFA945-A832-46FF-8F67-37C2321C4635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295243" y="3024240"/>
            <a:ext cx="3030407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dal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tipo di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Comune di interesse</a:t>
            </a:r>
          </a:p>
        </p:txBody>
      </p:sp>
      <p:pic>
        <p:nvPicPr>
          <p:cNvPr id="6148" name="Picture 4" descr="3,000+ Free Tree &amp;amp; Christmas Vectors">
            <a:extLst>
              <a:ext uri="{FF2B5EF4-FFF2-40B4-BE49-F238E27FC236}">
                <a16:creationId xmlns:a16="http://schemas.microsoft.com/office/drawing/2014/main" id="{C2AFBBC3-EE09-4CDD-818C-7BE5BCEA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67" y="1931311"/>
            <a:ext cx="901158" cy="9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et&amp;#39;s learn about trees | Science News for Students">
            <a:extLst>
              <a:ext uri="{FF2B5EF4-FFF2-40B4-BE49-F238E27FC236}">
                <a16:creationId xmlns:a16="http://schemas.microsoft.com/office/drawing/2014/main" id="{2AF920F3-222C-4366-B671-8C827C19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81" y="1891339"/>
            <a:ext cx="1773905" cy="999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Freccia destra rientrata 12">
            <a:extLst>
              <a:ext uri="{FF2B5EF4-FFF2-40B4-BE49-F238E27FC236}">
                <a16:creationId xmlns:a16="http://schemas.microsoft.com/office/drawing/2014/main" id="{64C79DDF-4962-4440-B0B0-A6C490C4DEB9}"/>
              </a:ext>
            </a:extLst>
          </p:cNvPr>
          <p:cNvSpPr/>
          <p:nvPr/>
        </p:nvSpPr>
        <p:spPr>
          <a:xfrm>
            <a:off x="5821881" y="2419586"/>
            <a:ext cx="850712" cy="4340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1" name="Google Shape;8570;p42">
            <a:extLst>
              <a:ext uri="{FF2B5EF4-FFF2-40B4-BE49-F238E27FC236}">
                <a16:creationId xmlns:a16="http://schemas.microsoft.com/office/drawing/2014/main" id="{AD4945E1-5A04-4B4D-ACFD-E101989D9848}"/>
              </a:ext>
            </a:extLst>
          </p:cNvPr>
          <p:cNvSpPr txBox="1">
            <a:spLocks/>
          </p:cNvSpPr>
          <p:nvPr/>
        </p:nvSpPr>
        <p:spPr>
          <a:xfrm>
            <a:off x="4783820" y="3020696"/>
            <a:ext cx="405895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per similarità</a:t>
            </a:r>
          </a:p>
          <a:p>
            <a:pPr marL="0" indent="0"/>
            <a:r>
              <a:rPr lang="it-IT" dirty="0"/>
              <a:t>Comparazione di alberi fotografati dall’utente, con quelli presenti nell’archivio</a:t>
            </a:r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843" name="Google Shape;7957;p35">
            <a:extLst>
              <a:ext uri="{FF2B5EF4-FFF2-40B4-BE49-F238E27FC236}">
                <a16:creationId xmlns:a16="http://schemas.microsoft.com/office/drawing/2014/main" id="{191F2BC4-8D7F-4E24-B4EB-A3465F9A54C3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03</a:t>
            </a:r>
            <a:endParaRPr lang="en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50CA68-8119-4E03-A2B2-5E3A38135CB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5858390" y="1601919"/>
            <a:ext cx="817276" cy="8172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forestation Project Proposal  by Slidesgo">
  <a:themeElements>
    <a:clrScheme name="Simple Light">
      <a:dk1>
        <a:srgbClr val="841F00"/>
      </a:dk1>
      <a:lt1>
        <a:srgbClr val="FFFBEE"/>
      </a:lt1>
      <a:dk2>
        <a:srgbClr val="D6EDE4"/>
      </a:dk2>
      <a:lt2>
        <a:srgbClr val="83C4AD"/>
      </a:lt2>
      <a:accent1>
        <a:srgbClr val="1F684C"/>
      </a:accent1>
      <a:accent2>
        <a:srgbClr val="000000"/>
      </a:accent2>
      <a:accent3>
        <a:srgbClr val="FBDEAC"/>
      </a:accent3>
      <a:accent4>
        <a:srgbClr val="EBC177"/>
      </a:accent4>
      <a:accent5>
        <a:srgbClr val="C67A00"/>
      </a:accent5>
      <a:accent6>
        <a:srgbClr val="C43300"/>
      </a:accent6>
      <a:hlink>
        <a:srgbClr val="9F51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446</Words>
  <Application>Microsoft Office PowerPoint</Application>
  <PresentationFormat>Presentazione su schermo (16:9)</PresentationFormat>
  <Paragraphs>83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Nunito</vt:lpstr>
      <vt:lpstr>Chewy</vt:lpstr>
      <vt:lpstr>Arial</vt:lpstr>
      <vt:lpstr>Maven Pro</vt:lpstr>
      <vt:lpstr>Nunito SemiBold</vt:lpstr>
      <vt:lpstr>Montserrat</vt:lpstr>
      <vt:lpstr>Reforestation Project Proposal  by Slidesgo</vt:lpstr>
      <vt:lpstr>Monumental Tree L’amico digitale del turismo naturale</vt:lpstr>
      <vt:lpstr>01</vt:lpstr>
      <vt:lpstr>Il nostro Tram</vt:lpstr>
      <vt:lpstr>L’idea di progetto</vt:lpstr>
      <vt:lpstr>Come  è stato realizzato il nostro applicativo? </vt:lpstr>
      <vt:lpstr>02</vt:lpstr>
      <vt:lpstr>02</vt:lpstr>
      <vt:lpstr>02</vt:lpstr>
      <vt:lpstr>Feature</vt:lpstr>
      <vt:lpstr>Presentazione standard di PowerPoint</vt:lpstr>
      <vt:lpstr>Presentazione standard di PowerPoint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Monumental Tree L’amico digitale del turismo naturale</dc:title>
  <dc:creator>Carmine Ferrara</dc:creator>
  <cp:lastModifiedBy>Carmine Ferrara</cp:lastModifiedBy>
  <cp:revision>5</cp:revision>
  <dcterms:modified xsi:type="dcterms:W3CDTF">2022-01-10T21:55:43Z</dcterms:modified>
</cp:coreProperties>
</file>